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5" r:id="rId9"/>
    <p:sldId id="261" r:id="rId10"/>
    <p:sldId id="266" r:id="rId11"/>
    <p:sldId id="267" r:id="rId12"/>
    <p:sldId id="268" r:id="rId13"/>
    <p:sldId id="272" r:id="rId14"/>
    <p:sldId id="269" r:id="rId15"/>
    <p:sldId id="270" r:id="rId16"/>
    <p:sldId id="273" r:id="rId17"/>
    <p:sldId id="274" r:id="rId18"/>
    <p:sldId id="271" r:id="rId19"/>
    <p:sldId id="275" r:id="rId20"/>
    <p:sldId id="277"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64" r:id="rId43"/>
    <p:sldId id="298" r:id="rId44"/>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CC6600"/>
    <a:srgbClr val="FF860D"/>
    <a:srgbClr val="FF8205"/>
    <a:srgbClr val="FF9933"/>
    <a:srgbClr val="FF8E1D"/>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1"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4C3B8-282C-A3CA-A6C0-59B02AE8D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id="{F48E1699-DB0E-F9B3-1974-07DF24D6A6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EBCCFEAC-B44E-7452-C5D4-DD89C677B12C}"/>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5" name="Footer Placeholder 4">
            <a:extLst>
              <a:ext uri="{FF2B5EF4-FFF2-40B4-BE49-F238E27FC236}">
                <a16:creationId xmlns:a16="http://schemas.microsoft.com/office/drawing/2014/main" id="{26F0E61E-F378-8F95-C628-D0C1E07D2F16}"/>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19427D20-E80D-ECC4-F474-07FF2B410ED5}"/>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2044432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5634-6143-CC42-5B9F-9B4EFFFE63DB}"/>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id="{D1D7FB59-1A4F-5368-03F7-4819CBA64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5DAE150F-C8C6-07B0-3049-B57FBAB39EAC}"/>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5" name="Footer Placeholder 4">
            <a:extLst>
              <a:ext uri="{FF2B5EF4-FFF2-40B4-BE49-F238E27FC236}">
                <a16:creationId xmlns:a16="http://schemas.microsoft.com/office/drawing/2014/main" id="{CD71E7C3-C312-652A-7B5D-28BF432B3E0F}"/>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321F1FB5-E345-536F-5CD9-3D4909FFE113}"/>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210843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D2E713-6E46-DE60-220D-40D02E1B83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id="{8E4E7823-A9C2-9DFC-43C2-917FE7FFC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78AC43ED-ACA1-485E-46DB-AB85C0E8CFD8}"/>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5" name="Footer Placeholder 4">
            <a:extLst>
              <a:ext uri="{FF2B5EF4-FFF2-40B4-BE49-F238E27FC236}">
                <a16:creationId xmlns:a16="http://schemas.microsoft.com/office/drawing/2014/main" id="{FE05F425-6CE3-C4AD-E3FA-00436743D521}"/>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D5D7BD3F-1087-6B69-FD27-F59F393BD658}"/>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343689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040C-FAA3-7B86-B20D-0AA94A4CA09B}"/>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id="{6B2759EA-A2CC-6217-CF7D-5620C34E8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7276751F-0956-0599-2C83-456922F14FAB}"/>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5" name="Footer Placeholder 4">
            <a:extLst>
              <a:ext uri="{FF2B5EF4-FFF2-40B4-BE49-F238E27FC236}">
                <a16:creationId xmlns:a16="http://schemas.microsoft.com/office/drawing/2014/main" id="{8863F06D-28FB-E753-9388-D34716A42DDA}"/>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737D8B9B-FD7E-453A-2BF7-7F2AD7C60CE8}"/>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69723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955B-B5D5-FC9A-4364-5CDC142C48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id="{A9496461-E6C8-BAFF-3373-01BD91C11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2D220B-A9ED-783B-B30B-B9D9ACB6F18B}"/>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5" name="Footer Placeholder 4">
            <a:extLst>
              <a:ext uri="{FF2B5EF4-FFF2-40B4-BE49-F238E27FC236}">
                <a16:creationId xmlns:a16="http://schemas.microsoft.com/office/drawing/2014/main" id="{BC2E1B1D-B55C-AF2A-3EB4-ED44EA09D123}"/>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9ADE05EE-24AE-1C24-4B40-851DB2E88CBD}"/>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55918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B171-7F31-B66C-04C7-BC673FEFF379}"/>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id="{2870B1E0-F2CE-B2EF-93C7-6D11C16704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id="{43110892-A03F-99F9-4603-BD368A195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id="{B636BFBB-8030-DEF4-FF02-82D49CB363FB}"/>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6" name="Footer Placeholder 5">
            <a:extLst>
              <a:ext uri="{FF2B5EF4-FFF2-40B4-BE49-F238E27FC236}">
                <a16:creationId xmlns:a16="http://schemas.microsoft.com/office/drawing/2014/main" id="{B1386429-8764-A252-6D08-D80CB3F6779F}"/>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B3AC56F3-B1A8-6A71-2C61-38513699BA8E}"/>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77997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1A9F-BBCF-4FB0-8DF3-C5688866A933}"/>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id="{A7456868-BC35-53A6-3F38-3CB9DC374E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059A0-79B1-A15C-3DE0-30EEF097E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id="{0E1B2A37-A0E6-3B79-EF24-E13788837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D4034-DF8D-C0AD-AFC3-DAD690F403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id="{D753FEBA-AD4E-2A07-38B8-F5ABC6D7DA96}"/>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8" name="Footer Placeholder 7">
            <a:extLst>
              <a:ext uri="{FF2B5EF4-FFF2-40B4-BE49-F238E27FC236}">
                <a16:creationId xmlns:a16="http://schemas.microsoft.com/office/drawing/2014/main" id="{64E122CA-A5EA-E7C1-F32C-69D5123A9AF5}"/>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id="{6EE81BE3-6265-6494-AB4B-ED7089C69844}"/>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288243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54D0-4A53-34CE-6B2C-0D471A0187BF}"/>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id="{4E3AC504-AA81-626B-FFA9-BBECF9C76DD3}"/>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4" name="Footer Placeholder 3">
            <a:extLst>
              <a:ext uri="{FF2B5EF4-FFF2-40B4-BE49-F238E27FC236}">
                <a16:creationId xmlns:a16="http://schemas.microsoft.com/office/drawing/2014/main" id="{5627C759-F4F9-4D00-F831-02F718F7C7BD}"/>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id="{F5886A0A-E5D6-E786-BB17-FDD304091CB8}"/>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37098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277C6-0ED7-0063-BF48-D27419860770}"/>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3" name="Footer Placeholder 2">
            <a:extLst>
              <a:ext uri="{FF2B5EF4-FFF2-40B4-BE49-F238E27FC236}">
                <a16:creationId xmlns:a16="http://schemas.microsoft.com/office/drawing/2014/main" id="{7A39F938-0125-499F-DCDD-6FD7643757B2}"/>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id="{45F16E8F-5CC2-D866-D743-70A080C2A424}"/>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51989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F7BA3-578A-40B9-6F68-8B302D14B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id="{30483D27-4C0A-3738-0C88-F9770026D6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id="{5195F53C-031D-A077-13BF-24B8E6C96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89103-B257-6408-8801-6E37346A64C2}"/>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6" name="Footer Placeholder 5">
            <a:extLst>
              <a:ext uri="{FF2B5EF4-FFF2-40B4-BE49-F238E27FC236}">
                <a16:creationId xmlns:a16="http://schemas.microsoft.com/office/drawing/2014/main" id="{44233CD5-F3F1-9DA6-21F3-54AB6004016A}"/>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0857FF30-8FA8-0614-F201-496A60524F36}"/>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278603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C6F8-255D-84D0-4DC2-842DB28FA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id="{DD956C8D-3ED3-310B-3FEB-F8EB5F117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id="{B88589BD-49ED-C590-B0F4-B6D332B63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007DF-EDE8-80A1-E41E-AA846CC8FDC9}"/>
              </a:ext>
            </a:extLst>
          </p:cNvPr>
          <p:cNvSpPr>
            <a:spLocks noGrp="1"/>
          </p:cNvSpPr>
          <p:nvPr>
            <p:ph type="dt" sz="half" idx="10"/>
          </p:nvPr>
        </p:nvSpPr>
        <p:spPr/>
        <p:txBody>
          <a:bodyPr/>
          <a:lstStyle/>
          <a:p>
            <a:fld id="{129775C0-8FD1-4FED-B1EA-2063B8FAEB0F}" type="datetimeFigureOut">
              <a:rPr lang="ro-RO" smtClean="0"/>
              <a:t>09.01.2023</a:t>
            </a:fld>
            <a:endParaRPr lang="ro-RO"/>
          </a:p>
        </p:txBody>
      </p:sp>
      <p:sp>
        <p:nvSpPr>
          <p:cNvPr id="6" name="Footer Placeholder 5">
            <a:extLst>
              <a:ext uri="{FF2B5EF4-FFF2-40B4-BE49-F238E27FC236}">
                <a16:creationId xmlns:a16="http://schemas.microsoft.com/office/drawing/2014/main" id="{7121F418-28A7-29A8-B924-A20082FE0BE0}"/>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AF860BFC-9C30-3C57-42E7-D39E9F72BD33}"/>
              </a:ext>
            </a:extLst>
          </p:cNvPr>
          <p:cNvSpPr>
            <a:spLocks noGrp="1"/>
          </p:cNvSpPr>
          <p:nvPr>
            <p:ph type="sldNum" sz="quarter" idx="12"/>
          </p:nvPr>
        </p:nvSpPr>
        <p:spPr/>
        <p:txBody>
          <a:bodyPr/>
          <a:lstStyle/>
          <a:p>
            <a:fld id="{67373086-399B-4314-884B-5CF5CF35C1E5}" type="slidenum">
              <a:rPr lang="ro-RO" smtClean="0"/>
              <a:t>‹#›</a:t>
            </a:fld>
            <a:endParaRPr lang="ro-RO"/>
          </a:p>
        </p:txBody>
      </p:sp>
    </p:spTree>
    <p:extLst>
      <p:ext uri="{BB962C8B-B14F-4D97-AF65-F5344CB8AC3E}">
        <p14:creationId xmlns:p14="http://schemas.microsoft.com/office/powerpoint/2010/main" val="3634603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E075FD-FD24-1446-53CE-6E2E2282A2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id="{8677C6C9-A16B-3988-9E7E-64171F5D16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010F3979-AB8F-1AD0-DCDE-E6407CD440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775C0-8FD1-4FED-B1EA-2063B8FAEB0F}" type="datetimeFigureOut">
              <a:rPr lang="ro-RO" smtClean="0"/>
              <a:t>09.01.2023</a:t>
            </a:fld>
            <a:endParaRPr lang="ro-RO"/>
          </a:p>
        </p:txBody>
      </p:sp>
      <p:sp>
        <p:nvSpPr>
          <p:cNvPr id="5" name="Footer Placeholder 4">
            <a:extLst>
              <a:ext uri="{FF2B5EF4-FFF2-40B4-BE49-F238E27FC236}">
                <a16:creationId xmlns:a16="http://schemas.microsoft.com/office/drawing/2014/main" id="{35758AF4-2354-C18F-E693-2E376914C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id="{342FAB6A-0515-E12E-676A-AEBC0B61F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73086-399B-4314-884B-5CF5CF35C1E5}" type="slidenum">
              <a:rPr lang="ro-RO" smtClean="0"/>
              <a:t>‹#›</a:t>
            </a:fld>
            <a:endParaRPr lang="ro-RO"/>
          </a:p>
        </p:txBody>
      </p:sp>
    </p:spTree>
    <p:extLst>
      <p:ext uri="{BB962C8B-B14F-4D97-AF65-F5344CB8AC3E}">
        <p14:creationId xmlns:p14="http://schemas.microsoft.com/office/powerpoint/2010/main" val="815292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0.wdp"/><Relationship Id="rId7"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0.wdp"/><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0.wdp"/><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0.wdp"/><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0.wdp"/><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1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1.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3.wdp"/><Relationship Id="rId4" Type="http://schemas.openxmlformats.org/officeDocument/2006/relationships/image" Target="../media/image45.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3.png"/><Relationship Id="rId3" Type="http://schemas.microsoft.com/office/2007/relationships/hdphoto" Target="../media/hdphoto13.wdp"/><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microsoft.com/office/2007/relationships/hdphoto" Target="../media/hdphoto1.wdp"/><Relationship Id="rId1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wdp"/><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14.wdp"/><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1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5.wdp"/><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1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5.wdp"/><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1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5.wdp"/><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7.wdp"/><Relationship Id="rId7" Type="http://schemas.microsoft.com/office/2007/relationships/hdphoto" Target="../media/hdphoto17.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19.wdp"/><Relationship Id="rId5" Type="http://schemas.microsoft.com/office/2007/relationships/hdphoto" Target="../media/hdphoto18.wdp"/><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19.wdp"/><Relationship Id="rId5" Type="http://schemas.microsoft.com/office/2007/relationships/hdphoto" Target="../media/hdphoto18.wdp"/><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6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19.wdp"/><Relationship Id="rId5" Type="http://schemas.microsoft.com/office/2007/relationships/hdphoto" Target="../media/hdphoto18.wdp"/><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6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7.png"/><Relationship Id="rId16" Type="http://schemas.openxmlformats.org/officeDocument/2006/relationships/image" Target="../media/image18.png"/><Relationship Id="rId20" Type="http://schemas.openxmlformats.org/officeDocument/2006/relationships/image" Target="../media/image22.png"/><Relationship Id="rId29"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66.png"/><Relationship Id="rId5" Type="http://schemas.openxmlformats.org/officeDocument/2006/relationships/image" Target="../media/image10.png"/><Relationship Id="rId15" Type="http://schemas.microsoft.com/office/2007/relationships/hdphoto" Target="../media/hdphoto6.wdp"/><Relationship Id="rId23" Type="http://schemas.openxmlformats.org/officeDocument/2006/relationships/image" Target="../media/image25.png"/><Relationship Id="rId28" Type="http://schemas.openxmlformats.org/officeDocument/2006/relationships/image" Target="../media/image30.png"/><Relationship Id="rId10" Type="http://schemas.microsoft.com/office/2007/relationships/hdphoto" Target="../media/hdphoto4.wdp"/><Relationship Id="rId19" Type="http://schemas.openxmlformats.org/officeDocument/2006/relationships/image" Target="../media/image21.png"/><Relationship Id="rId31"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3.png"/><Relationship Id="rId3" Type="http://schemas.microsoft.com/office/2007/relationships/hdphoto" Target="../media/hdphoto6.wdp"/><Relationship Id="rId7" Type="http://schemas.microsoft.com/office/2007/relationships/hdphoto" Target="../media/hdphoto8.wdp"/><Relationship Id="rId12"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png"/><Relationship Id="rId5" Type="http://schemas.microsoft.com/office/2007/relationships/hdphoto" Target="../media/hdphoto7.wdp"/><Relationship Id="rId15" Type="http://schemas.openxmlformats.org/officeDocument/2006/relationships/image" Target="../media/image64.png"/><Relationship Id="rId10" Type="http://schemas.openxmlformats.org/officeDocument/2006/relationships/image" Target="../media/image38.png"/><Relationship Id="rId4" Type="http://schemas.openxmlformats.org/officeDocument/2006/relationships/image" Target="../media/image30.png"/><Relationship Id="rId9" Type="http://schemas.microsoft.com/office/2007/relationships/hdphoto" Target="../media/hdphoto9.wdp"/><Relationship Id="rId14" Type="http://schemas.microsoft.com/office/2007/relationships/hdphoto" Target="../media/hdphoto17.wdp"/></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6.png"/><Relationship Id="rId3" Type="http://schemas.microsoft.com/office/2007/relationships/hdphoto" Target="../media/hdphoto6.wdp"/><Relationship Id="rId7" Type="http://schemas.microsoft.com/office/2007/relationships/hdphoto" Target="../media/hdphoto8.wdp"/><Relationship Id="rId12"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png"/><Relationship Id="rId5" Type="http://schemas.microsoft.com/office/2007/relationships/hdphoto" Target="../media/hdphoto7.wdp"/><Relationship Id="rId10" Type="http://schemas.openxmlformats.org/officeDocument/2006/relationships/image" Target="../media/image38.png"/><Relationship Id="rId4" Type="http://schemas.openxmlformats.org/officeDocument/2006/relationships/image" Target="../media/image30.png"/><Relationship Id="rId9" Type="http://schemas.microsoft.com/office/2007/relationships/hdphoto" Target="../media/hdphoto9.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wdp"/><Relationship Id="rId3" Type="http://schemas.microsoft.com/office/2007/relationships/hdphoto" Target="../media/hdphoto5.wdp"/><Relationship Id="rId7" Type="http://schemas.openxmlformats.org/officeDocument/2006/relationships/image" Target="../media/image33.png"/><Relationship Id="rId12"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37.png"/><Relationship Id="rId4" Type="http://schemas.openxmlformats.org/officeDocument/2006/relationships/image" Target="../media/image30.png"/><Relationship Id="rId9" Type="http://schemas.microsoft.com/office/2007/relationships/hdphoto" Target="../media/hdphoto8.wdp"/><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5.wdp"/><Relationship Id="rId7" Type="http://schemas.microsoft.com/office/2007/relationships/hdphoto" Target="../media/hdphoto8.wdp"/><Relationship Id="rId12"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wdp"/><Relationship Id="rId5" Type="http://schemas.microsoft.com/office/2007/relationships/hdphoto" Target="../media/hdphoto7.wdp"/><Relationship Id="rId10" Type="http://schemas.openxmlformats.org/officeDocument/2006/relationships/image" Target="../media/image6.png"/><Relationship Id="rId4" Type="http://schemas.openxmlformats.org/officeDocument/2006/relationships/image" Target="../media/image40.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wdp"/><Relationship Id="rId3" Type="http://schemas.microsoft.com/office/2007/relationships/hdphoto" Target="../media/hdphoto5.wdp"/><Relationship Id="rId7" Type="http://schemas.openxmlformats.org/officeDocument/2006/relationships/image" Target="../media/image33.png"/><Relationship Id="rId12"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37.png"/><Relationship Id="rId4" Type="http://schemas.openxmlformats.org/officeDocument/2006/relationships/image" Target="../media/image30.png"/><Relationship Id="rId9" Type="http://schemas.microsoft.com/office/2007/relationships/hdphoto" Target="../media/hdphoto8.wdp"/><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wdp"/><Relationship Id="rId3" Type="http://schemas.microsoft.com/office/2007/relationships/hdphoto" Target="../media/hdphoto5.wdp"/><Relationship Id="rId7" Type="http://schemas.openxmlformats.org/officeDocument/2006/relationships/image" Target="../media/image33.png"/><Relationship Id="rId12"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37.png"/><Relationship Id="rId4" Type="http://schemas.openxmlformats.org/officeDocument/2006/relationships/image" Target="../media/image30.png"/><Relationship Id="rId9" Type="http://schemas.microsoft.com/office/2007/relationships/hdphoto" Target="../media/hdphoto8.wdp"/><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61FC39-B1DD-AC1E-1E27-0DB50CBD65B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8312" t="3069" r="52124" b="52138"/>
          <a:stretch/>
        </p:blipFill>
        <p:spPr>
          <a:xfrm>
            <a:off x="-6268720" y="-91440"/>
            <a:ext cx="2306320" cy="2611120"/>
          </a:xfrm>
          <a:prstGeom prst="rect">
            <a:avLst/>
          </a:prstGeom>
        </p:spPr>
      </p:pic>
      <p:pic>
        <p:nvPicPr>
          <p:cNvPr id="5" name="Picture 4">
            <a:extLst>
              <a:ext uri="{FF2B5EF4-FFF2-40B4-BE49-F238E27FC236}">
                <a16:creationId xmlns:a16="http://schemas.microsoft.com/office/drawing/2014/main" id="{B747BBFF-5CF2-A990-0713-C253D8ADA2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6600" y1="39100" x2="26600" y2="39100"/>
                      </a14:backgroundRemoval>
                    </a14:imgEffect>
                  </a14:imgLayer>
                </a14:imgProps>
              </a:ext>
            </a:extLst>
          </a:blip>
          <a:srcRect l="16074" t="11560" r="16370" b="8662"/>
          <a:stretch/>
        </p:blipFill>
        <p:spPr>
          <a:xfrm>
            <a:off x="-12481560" y="-320040"/>
            <a:ext cx="4632960" cy="5471160"/>
          </a:xfrm>
          <a:prstGeom prst="rect">
            <a:avLst/>
          </a:prstGeom>
        </p:spPr>
      </p:pic>
      <p:pic>
        <p:nvPicPr>
          <p:cNvPr id="6" name="Picture 5">
            <a:extLst>
              <a:ext uri="{FF2B5EF4-FFF2-40B4-BE49-F238E27FC236}">
                <a16:creationId xmlns:a16="http://schemas.microsoft.com/office/drawing/2014/main" id="{2BEED3E1-7CF6-8F2B-C4B5-002357802685}"/>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pic>
        <p:nvPicPr>
          <p:cNvPr id="7" name="Picture 6">
            <a:extLst>
              <a:ext uri="{FF2B5EF4-FFF2-40B4-BE49-F238E27FC236}">
                <a16:creationId xmlns:a16="http://schemas.microsoft.com/office/drawing/2014/main" id="{92CCAC2A-DEA6-2D17-5FF8-5D3F5F864C70}"/>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68720" y="2854960"/>
            <a:ext cx="2306320" cy="2611120"/>
          </a:xfrm>
          <a:prstGeom prst="rect">
            <a:avLst/>
          </a:prstGeom>
        </p:spPr>
      </p:pic>
      <p:pic>
        <p:nvPicPr>
          <p:cNvPr id="10" name="Picture 9">
            <a:extLst>
              <a:ext uri="{FF2B5EF4-FFF2-40B4-BE49-F238E27FC236}">
                <a16:creationId xmlns:a16="http://schemas.microsoft.com/office/drawing/2014/main" id="{DD14E420-09C3-00F5-CC5D-98B55843CD8A}"/>
              </a:ext>
            </a:extLst>
          </p:cNvPr>
          <p:cNvPicPr>
            <a:picLocks noChangeAspect="1"/>
          </p:cNvPicPr>
          <p:nvPr/>
        </p:nvPicPr>
        <p:blipFill>
          <a:blip r:embed="rId8">
            <a:extLst>
              <a:ext uri="{BEBA8EAE-BF5A-486C-A8C5-ECC9F3942E4B}">
                <a14:imgProps xmlns:a14="http://schemas.microsoft.com/office/drawing/2010/main">
                  <a14:imgLayer r:embed="rId9">
                    <a14:imgEffect>
                      <a14:artisticBlur radius="48"/>
                    </a14:imgEffect>
                  </a14:imgLayer>
                </a14:imgProps>
              </a:ext>
            </a:extLst>
          </a:blip>
          <a:stretch>
            <a:fillRect/>
          </a:stretch>
        </p:blipFill>
        <p:spPr>
          <a:xfrm>
            <a:off x="0" y="0"/>
            <a:ext cx="14349046" cy="6858000"/>
          </a:xfrm>
          <a:prstGeom prst="rect">
            <a:avLst/>
          </a:prstGeom>
        </p:spPr>
      </p:pic>
      <p:sp>
        <p:nvSpPr>
          <p:cNvPr id="11" name="Rectangle: Rounded Corners 10">
            <a:extLst>
              <a:ext uri="{FF2B5EF4-FFF2-40B4-BE49-F238E27FC236}">
                <a16:creationId xmlns:a16="http://schemas.microsoft.com/office/drawing/2014/main" id="{C7D55FA4-AD83-E52D-D00C-7015104988C3}"/>
              </a:ext>
            </a:extLst>
          </p:cNvPr>
          <p:cNvSpPr/>
          <p:nvPr/>
        </p:nvSpPr>
        <p:spPr>
          <a:xfrm>
            <a:off x="2391507" y="1426649"/>
            <a:ext cx="7408985" cy="4004701"/>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96903B0E-81A1-5D96-1EA1-3A5D5BFA9113}"/>
              </a:ext>
            </a:extLst>
          </p:cNvPr>
          <p:cNvSpPr/>
          <p:nvPr/>
        </p:nvSpPr>
        <p:spPr>
          <a:xfrm>
            <a:off x="1297041" y="1250803"/>
            <a:ext cx="2954216" cy="351692"/>
          </a:xfrm>
          <a:prstGeom prst="rect">
            <a:avLst/>
          </a:prstGeom>
          <a:solidFill>
            <a:srgbClr val="FF8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721B6EDA-32BD-031D-72EB-4628D023CF63}"/>
              </a:ext>
            </a:extLst>
          </p:cNvPr>
          <p:cNvSpPr/>
          <p:nvPr/>
        </p:nvSpPr>
        <p:spPr>
          <a:xfrm>
            <a:off x="1297041" y="1005840"/>
            <a:ext cx="2954216" cy="17897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AD4C9D25-12E9-F7AF-05B9-E6C1116B58AE}"/>
              </a:ext>
            </a:extLst>
          </p:cNvPr>
          <p:cNvSpPr/>
          <p:nvPr/>
        </p:nvSpPr>
        <p:spPr>
          <a:xfrm rot="5400000">
            <a:off x="1012561" y="2477037"/>
            <a:ext cx="2100776" cy="351692"/>
          </a:xfrm>
          <a:prstGeom prst="rect">
            <a:avLst/>
          </a:prstGeom>
          <a:solidFill>
            <a:srgbClr val="FF82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9BBC9AD3-E602-7FFD-3ECA-874AC445C257}"/>
              </a:ext>
            </a:extLst>
          </p:cNvPr>
          <p:cNvSpPr/>
          <p:nvPr/>
        </p:nvSpPr>
        <p:spPr>
          <a:xfrm>
            <a:off x="1297041" y="817879"/>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65EF499C-7D71-8F22-CD9D-A020FDEBA029}"/>
              </a:ext>
            </a:extLst>
          </p:cNvPr>
          <p:cNvSpPr/>
          <p:nvPr/>
        </p:nvSpPr>
        <p:spPr>
          <a:xfrm>
            <a:off x="1720712" y="626963"/>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1F8DD8AB-E77D-BD68-7DC9-241E0BC89A6F}"/>
              </a:ext>
            </a:extLst>
          </p:cNvPr>
          <p:cNvSpPr/>
          <p:nvPr/>
        </p:nvSpPr>
        <p:spPr>
          <a:xfrm>
            <a:off x="2297651" y="825499"/>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E1CBEEC3-F9DA-FD7A-C970-7E6B7BBFC47A}"/>
              </a:ext>
            </a:extLst>
          </p:cNvPr>
          <p:cNvSpPr/>
          <p:nvPr/>
        </p:nvSpPr>
        <p:spPr>
          <a:xfrm>
            <a:off x="3298262" y="833142"/>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19" name="Rectangle 18">
            <a:extLst>
              <a:ext uri="{FF2B5EF4-FFF2-40B4-BE49-F238E27FC236}">
                <a16:creationId xmlns:a16="http://schemas.microsoft.com/office/drawing/2014/main" id="{B741DCB8-C96C-CD9C-768A-8AACA40D5FC1}"/>
              </a:ext>
            </a:extLst>
          </p:cNvPr>
          <p:cNvSpPr/>
          <p:nvPr/>
        </p:nvSpPr>
        <p:spPr>
          <a:xfrm>
            <a:off x="2768528" y="632478"/>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grpSp>
        <p:nvGrpSpPr>
          <p:cNvPr id="30" name="Group 29">
            <a:extLst>
              <a:ext uri="{FF2B5EF4-FFF2-40B4-BE49-F238E27FC236}">
                <a16:creationId xmlns:a16="http://schemas.microsoft.com/office/drawing/2014/main" id="{FB0C8597-3899-D64B-5A74-F879611BD942}"/>
              </a:ext>
            </a:extLst>
          </p:cNvPr>
          <p:cNvGrpSpPr/>
          <p:nvPr/>
        </p:nvGrpSpPr>
        <p:grpSpPr>
          <a:xfrm rot="10800000">
            <a:off x="7758161" y="4400550"/>
            <a:ext cx="2954216" cy="2104757"/>
            <a:chOff x="1449441" y="779363"/>
            <a:chExt cx="2954216" cy="2104757"/>
          </a:xfrm>
        </p:grpSpPr>
        <p:sp>
          <p:nvSpPr>
            <p:cNvPr id="22" name="Rectangle 21">
              <a:extLst>
                <a:ext uri="{FF2B5EF4-FFF2-40B4-BE49-F238E27FC236}">
                  <a16:creationId xmlns:a16="http://schemas.microsoft.com/office/drawing/2014/main" id="{C7B4384D-9944-2994-3A27-359121ABC7F1}"/>
                </a:ext>
              </a:extLst>
            </p:cNvPr>
            <p:cNvSpPr/>
            <p:nvPr/>
          </p:nvSpPr>
          <p:spPr>
            <a:xfrm>
              <a:off x="1449441" y="1403203"/>
              <a:ext cx="2954216" cy="351692"/>
            </a:xfrm>
            <a:prstGeom prst="rect">
              <a:avLst/>
            </a:prstGeom>
            <a:solidFill>
              <a:srgbClr val="FF8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3" name="Rectangle 22">
              <a:extLst>
                <a:ext uri="{FF2B5EF4-FFF2-40B4-BE49-F238E27FC236}">
                  <a16:creationId xmlns:a16="http://schemas.microsoft.com/office/drawing/2014/main" id="{5E070EF9-2DAE-C503-50EA-6F160A7F778B}"/>
                </a:ext>
              </a:extLst>
            </p:cNvPr>
            <p:cNvSpPr/>
            <p:nvPr/>
          </p:nvSpPr>
          <p:spPr>
            <a:xfrm>
              <a:off x="1449441" y="1158240"/>
              <a:ext cx="2954216" cy="17897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4" name="Rectangle 23">
              <a:extLst>
                <a:ext uri="{FF2B5EF4-FFF2-40B4-BE49-F238E27FC236}">
                  <a16:creationId xmlns:a16="http://schemas.microsoft.com/office/drawing/2014/main" id="{19F04250-E899-3769-B994-1A7C2CFC88EC}"/>
                </a:ext>
              </a:extLst>
            </p:cNvPr>
            <p:cNvSpPr/>
            <p:nvPr/>
          </p:nvSpPr>
          <p:spPr>
            <a:xfrm rot="5400000">
              <a:off x="1650737" y="2143662"/>
              <a:ext cx="1129225" cy="351692"/>
            </a:xfrm>
            <a:prstGeom prst="rect">
              <a:avLst/>
            </a:prstGeom>
            <a:solidFill>
              <a:srgbClr val="FF820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9354972A-1F2C-82F0-4B8A-805729601F05}"/>
                </a:ext>
              </a:extLst>
            </p:cNvPr>
            <p:cNvSpPr/>
            <p:nvPr/>
          </p:nvSpPr>
          <p:spPr>
            <a:xfrm>
              <a:off x="1449441" y="970279"/>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6" name="Rectangle 25">
              <a:extLst>
                <a:ext uri="{FF2B5EF4-FFF2-40B4-BE49-F238E27FC236}">
                  <a16:creationId xmlns:a16="http://schemas.microsoft.com/office/drawing/2014/main" id="{5E65111D-B19F-0963-AA69-58EC06F12DC0}"/>
                </a:ext>
              </a:extLst>
            </p:cNvPr>
            <p:cNvSpPr/>
            <p:nvPr/>
          </p:nvSpPr>
          <p:spPr>
            <a:xfrm>
              <a:off x="1873112" y="779363"/>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7" name="Rectangle 26">
              <a:extLst>
                <a:ext uri="{FF2B5EF4-FFF2-40B4-BE49-F238E27FC236}">
                  <a16:creationId xmlns:a16="http://schemas.microsoft.com/office/drawing/2014/main" id="{53F13D78-ADA2-A257-1648-4F1571ED9F86}"/>
                </a:ext>
              </a:extLst>
            </p:cNvPr>
            <p:cNvSpPr/>
            <p:nvPr/>
          </p:nvSpPr>
          <p:spPr>
            <a:xfrm>
              <a:off x="2450051" y="977899"/>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8" name="Rectangle 27">
              <a:extLst>
                <a:ext uri="{FF2B5EF4-FFF2-40B4-BE49-F238E27FC236}">
                  <a16:creationId xmlns:a16="http://schemas.microsoft.com/office/drawing/2014/main" id="{C4E95811-0A58-938C-31F5-97B7392FEDE5}"/>
                </a:ext>
              </a:extLst>
            </p:cNvPr>
            <p:cNvSpPr/>
            <p:nvPr/>
          </p:nvSpPr>
          <p:spPr>
            <a:xfrm>
              <a:off x="3450662" y="985542"/>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
          <p:nvSpPr>
            <p:cNvPr id="29" name="Rectangle 28">
              <a:extLst>
                <a:ext uri="{FF2B5EF4-FFF2-40B4-BE49-F238E27FC236}">
                  <a16:creationId xmlns:a16="http://schemas.microsoft.com/office/drawing/2014/main" id="{3DD09712-1B1C-62B8-153C-94DFC69875CE}"/>
                </a:ext>
              </a:extLst>
            </p:cNvPr>
            <p:cNvSpPr/>
            <p:nvPr/>
          </p:nvSpPr>
          <p:spPr>
            <a:xfrm>
              <a:off x="2920928" y="784878"/>
              <a:ext cx="941754" cy="86361"/>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grpSp>
      <p:pic>
        <p:nvPicPr>
          <p:cNvPr id="8" name="Picture 7">
            <a:extLst>
              <a:ext uri="{FF2B5EF4-FFF2-40B4-BE49-F238E27FC236}">
                <a16:creationId xmlns:a16="http://schemas.microsoft.com/office/drawing/2014/main" id="{D1FBF5CC-433E-6E4E-B931-26335A83A954}"/>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5893" t="48802" r="4543" b="6405"/>
          <a:stretch/>
        </p:blipFill>
        <p:spPr>
          <a:xfrm>
            <a:off x="8829000" y="2108288"/>
            <a:ext cx="2306320" cy="2611120"/>
          </a:xfrm>
          <a:prstGeom prst="rect">
            <a:avLst/>
          </a:prstGeom>
        </p:spPr>
      </p:pic>
      <p:grpSp>
        <p:nvGrpSpPr>
          <p:cNvPr id="34" name="Group 33">
            <a:extLst>
              <a:ext uri="{FF2B5EF4-FFF2-40B4-BE49-F238E27FC236}">
                <a16:creationId xmlns:a16="http://schemas.microsoft.com/office/drawing/2014/main" id="{446A99B1-F713-B674-1C40-CD3F1B248C85}"/>
              </a:ext>
            </a:extLst>
          </p:cNvPr>
          <p:cNvGrpSpPr/>
          <p:nvPr/>
        </p:nvGrpSpPr>
        <p:grpSpPr>
          <a:xfrm>
            <a:off x="4485052" y="3062583"/>
            <a:ext cx="3170558" cy="2054728"/>
            <a:chOff x="5693487" y="-1798942"/>
            <a:chExt cx="3170558" cy="2054728"/>
          </a:xfrm>
        </p:grpSpPr>
        <p:sp>
          <p:nvSpPr>
            <p:cNvPr id="32" name="TextBox 31">
              <a:extLst>
                <a:ext uri="{FF2B5EF4-FFF2-40B4-BE49-F238E27FC236}">
                  <a16:creationId xmlns:a16="http://schemas.microsoft.com/office/drawing/2014/main" id="{B73D7477-5416-B1BE-EC71-8BE72525B179}"/>
                </a:ext>
              </a:extLst>
            </p:cNvPr>
            <p:cNvSpPr txBox="1"/>
            <p:nvPr/>
          </p:nvSpPr>
          <p:spPr>
            <a:xfrm>
              <a:off x="5693488" y="-1798941"/>
              <a:ext cx="3170557" cy="2054727"/>
            </a:xfrm>
            <a:prstGeom prst="rect">
              <a:avLst/>
            </a:prstGeom>
            <a:noFill/>
            <a:ln>
              <a:noFill/>
            </a:ln>
          </p:spPr>
          <p:txBody>
            <a:bodyPr wrap="square" rtlCol="0">
              <a:prstTxWarp prst="textArchUp">
                <a:avLst>
                  <a:gd name="adj" fmla="val 10745676"/>
                </a:avLst>
              </a:prstTxWarp>
              <a:spAutoFit/>
            </a:bodyPr>
            <a:lstStyle/>
            <a:p>
              <a:pPr algn="ctr"/>
              <a:r>
                <a:rPr lang="ro-RO" sz="41300" dirty="0">
                  <a:ln w="168275">
                    <a:solidFill>
                      <a:schemeClr val="bg1"/>
                    </a:solidFill>
                  </a:ln>
                  <a:solidFill>
                    <a:schemeClr val="bg1"/>
                  </a:solidFill>
                  <a:latin typeface="Arial Black" panose="020B0A04020102020204" pitchFamily="34" charset="0"/>
                </a:rPr>
                <a:t>LALA </a:t>
              </a:r>
            </a:p>
            <a:p>
              <a:pPr algn="ctr"/>
              <a:r>
                <a:rPr lang="ro-RO" sz="41300" dirty="0">
                  <a:ln w="168275">
                    <a:solidFill>
                      <a:schemeClr val="bg1"/>
                    </a:solidFill>
                  </a:ln>
                  <a:solidFill>
                    <a:schemeClr val="bg1"/>
                  </a:solidFill>
                  <a:latin typeface="Arial Black" panose="020B0A04020102020204" pitchFamily="34" charset="0"/>
                </a:rPr>
                <a:t>PORTOCALA</a:t>
              </a:r>
            </a:p>
          </p:txBody>
        </p:sp>
        <p:sp>
          <p:nvSpPr>
            <p:cNvPr id="31" name="TextBox 30">
              <a:extLst>
                <a:ext uri="{FF2B5EF4-FFF2-40B4-BE49-F238E27FC236}">
                  <a16:creationId xmlns:a16="http://schemas.microsoft.com/office/drawing/2014/main" id="{452ADCE3-2B51-3E1C-276F-631BB0B18420}"/>
                </a:ext>
              </a:extLst>
            </p:cNvPr>
            <p:cNvSpPr txBox="1"/>
            <p:nvPr/>
          </p:nvSpPr>
          <p:spPr>
            <a:xfrm>
              <a:off x="5693487" y="-1798942"/>
              <a:ext cx="3170557" cy="2054727"/>
            </a:xfrm>
            <a:prstGeom prst="rect">
              <a:avLst/>
            </a:prstGeom>
            <a:noFill/>
            <a:ln>
              <a:noFill/>
            </a:ln>
          </p:spPr>
          <p:txBody>
            <a:bodyPr wrap="square" rtlCol="0">
              <a:prstTxWarp prst="textArchUp">
                <a:avLst>
                  <a:gd name="adj" fmla="val 10745676"/>
                </a:avLst>
              </a:prstTxWarp>
              <a:spAutoFit/>
            </a:bodyPr>
            <a:lstStyle/>
            <a:p>
              <a:pPr algn="ctr"/>
              <a:r>
                <a:rPr lang="ro-RO" sz="41300" dirty="0">
                  <a:ln w="38100">
                    <a:solidFill>
                      <a:srgbClr val="CC6600"/>
                    </a:solidFill>
                  </a:ln>
                  <a:solidFill>
                    <a:srgbClr val="FFC000"/>
                  </a:solidFill>
                  <a:latin typeface="Arial Black" panose="020B0A04020102020204" pitchFamily="34" charset="0"/>
                </a:rPr>
                <a:t>LALA </a:t>
              </a:r>
            </a:p>
            <a:p>
              <a:pPr algn="ctr"/>
              <a:r>
                <a:rPr lang="ro-RO" sz="41300" dirty="0">
                  <a:ln w="38100">
                    <a:solidFill>
                      <a:srgbClr val="CC6600"/>
                    </a:solidFill>
                  </a:ln>
                  <a:solidFill>
                    <a:srgbClr val="FFC000"/>
                  </a:solidFill>
                  <a:latin typeface="Arial Black" panose="020B0A04020102020204" pitchFamily="34" charset="0"/>
                </a:rPr>
                <a:t>PORTOCALA</a:t>
              </a:r>
            </a:p>
          </p:txBody>
        </p:sp>
      </p:grpSp>
      <p:sp>
        <p:nvSpPr>
          <p:cNvPr id="35" name="TextBox 34">
            <a:extLst>
              <a:ext uri="{FF2B5EF4-FFF2-40B4-BE49-F238E27FC236}">
                <a16:creationId xmlns:a16="http://schemas.microsoft.com/office/drawing/2014/main" id="{AAC4CA23-DC78-4FFB-FB79-ED49436A3520}"/>
              </a:ext>
            </a:extLst>
          </p:cNvPr>
          <p:cNvSpPr txBox="1"/>
          <p:nvPr/>
        </p:nvSpPr>
        <p:spPr>
          <a:xfrm>
            <a:off x="3842803" y="3703271"/>
            <a:ext cx="4399501" cy="646331"/>
          </a:xfrm>
          <a:prstGeom prst="rect">
            <a:avLst/>
          </a:prstGeom>
          <a:noFill/>
        </p:spPr>
        <p:txBody>
          <a:bodyPr wrap="square" rtlCol="0">
            <a:spAutoFit/>
          </a:bodyPr>
          <a:lstStyle/>
          <a:p>
            <a:pPr algn="ctr"/>
            <a:r>
              <a:rPr lang="ro-RO" sz="3600" i="1" dirty="0"/>
              <a:t> și aventurile ei</a:t>
            </a:r>
          </a:p>
        </p:txBody>
      </p:sp>
      <p:sp>
        <p:nvSpPr>
          <p:cNvPr id="36" name="TextBox 35">
            <a:extLst>
              <a:ext uri="{FF2B5EF4-FFF2-40B4-BE49-F238E27FC236}">
                <a16:creationId xmlns:a16="http://schemas.microsoft.com/office/drawing/2014/main" id="{4C18903C-74A7-1FE6-83DF-18FA9CFEFF31}"/>
              </a:ext>
            </a:extLst>
          </p:cNvPr>
          <p:cNvSpPr txBox="1"/>
          <p:nvPr/>
        </p:nvSpPr>
        <p:spPr>
          <a:xfrm>
            <a:off x="2618276" y="4688687"/>
            <a:ext cx="6955445" cy="646331"/>
          </a:xfrm>
          <a:prstGeom prst="rect">
            <a:avLst/>
          </a:prstGeom>
          <a:noFill/>
        </p:spPr>
        <p:txBody>
          <a:bodyPr wrap="square" rtlCol="0">
            <a:spAutoFit/>
          </a:bodyPr>
          <a:lstStyle/>
          <a:p>
            <a:r>
              <a:rPr lang="ro-RO" sz="3600" i="1" dirty="0">
                <a:latin typeface="Comic Sans MS" panose="030F0702030302020204" pitchFamily="66" charset="0"/>
              </a:rPr>
              <a:t>,, - Simte-te bine în coaja ta!”</a:t>
            </a:r>
          </a:p>
        </p:txBody>
      </p:sp>
    </p:spTree>
    <p:extLst>
      <p:ext uri="{BB962C8B-B14F-4D97-AF65-F5344CB8AC3E}">
        <p14:creationId xmlns:p14="http://schemas.microsoft.com/office/powerpoint/2010/main" val="365952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afterEffect">
                                  <p:stCondLst>
                                    <p:cond delay="0"/>
                                  </p:stCondLst>
                                  <p:childTnLst>
                                    <p:animMotion origin="layout" path="M -1.45833E-6 0 L -0.08763 0 " pathEditMode="relative" rAng="0" ptsTypes="AA">
                                      <p:cBhvr>
                                        <p:cTn id="6" dur="1000" fill="hold"/>
                                        <p:tgtEl>
                                          <p:spTgt spid="10"/>
                                        </p:tgtEl>
                                        <p:attrNameLst>
                                          <p:attrName>ppt_x</p:attrName>
                                          <p:attrName>ppt_y</p:attrName>
                                        </p:attrNameLst>
                                      </p:cBhvr>
                                      <p:rCtr x="-4388" y="0"/>
                                    </p:animMotion>
                                  </p:childTnLst>
                                </p:cTn>
                              </p:par>
                              <p:par>
                                <p:cTn id="7" presetID="42" presetClass="path" presetSubtype="0" repeatCount="indefinite" autoRev="1" fill="hold" nodeType="withEffect">
                                  <p:stCondLst>
                                    <p:cond delay="0"/>
                                  </p:stCondLst>
                                  <p:childTnLst>
                                    <p:animMotion origin="layout" path="M 1.11022E-16 4.81481E-6 L -0.00378 -0.13797 " pathEditMode="relative" rAng="0" ptsTypes="AA">
                                      <p:cBhvr>
                                        <p:cTn id="8" dur="750" fill="hold"/>
                                        <p:tgtEl>
                                          <p:spTgt spid="8"/>
                                        </p:tgtEl>
                                        <p:attrNameLst>
                                          <p:attrName>ppt_x</p:attrName>
                                          <p:attrName>ppt_y</p:attrName>
                                        </p:attrNameLst>
                                      </p:cBhvr>
                                      <p:rCtr x="-195" y="-6898"/>
                                    </p:animMotion>
                                  </p:childTnLst>
                                </p:cTn>
                              </p:par>
                            </p:childTnLst>
                          </p:cTn>
                        </p:par>
                        <p:par>
                          <p:cTn id="9" fill="hold">
                            <p:stCondLst>
                              <p:cond delay="2000"/>
                            </p:stCondLst>
                            <p:childTnLst>
                              <p:par>
                                <p:cTn id="10" presetID="49" presetClass="entr" presetSubtype="0" decel="10000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 calcmode="lin" valueType="num">
                                      <p:cBhvr>
                                        <p:cTn id="14" dur="500" fill="hold"/>
                                        <p:tgtEl>
                                          <p:spTgt spid="34"/>
                                        </p:tgtEl>
                                        <p:attrNameLst>
                                          <p:attrName>style.rotation</p:attrName>
                                        </p:attrNameLst>
                                      </p:cBhvr>
                                      <p:tavLst>
                                        <p:tav tm="0">
                                          <p:val>
                                            <p:fltVal val="360"/>
                                          </p:val>
                                        </p:tav>
                                        <p:tav tm="100000">
                                          <p:val>
                                            <p:fltVal val="0"/>
                                          </p:val>
                                        </p:tav>
                                      </p:tavLst>
                                    </p:anim>
                                    <p:animEffect transition="in" filter="fade">
                                      <p:cBhvr>
                                        <p:cTn id="15" dur="500"/>
                                        <p:tgtEl>
                                          <p:spTgt spid="3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3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6"/>
                                        </p:tgtEl>
                                        <p:attrNameLst>
                                          <p:attrName>style.visibility</p:attrName>
                                        </p:attrNameLst>
                                      </p:cBhvr>
                                      <p:to>
                                        <p:strVal val="visible"/>
                                      </p:to>
                                    </p:set>
                                    <p:anim calcmode="lin" valueType="num">
                                      <p:cBhvr>
                                        <p:cTn id="23" dur="25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6"/>
                                        </p:tgtEl>
                                        <p:attrNameLst>
                                          <p:attrName>ppt_y</p:attrName>
                                        </p:attrNameLst>
                                      </p:cBhvr>
                                      <p:tavLst>
                                        <p:tav tm="0">
                                          <p:val>
                                            <p:strVal val="#ppt_y"/>
                                          </p:val>
                                        </p:tav>
                                        <p:tav tm="100000">
                                          <p:val>
                                            <p:strVal val="#ppt_y"/>
                                          </p:val>
                                        </p:tav>
                                      </p:tavLst>
                                    </p:anim>
                                    <p:anim calcmode="lin" valueType="num">
                                      <p:cBhvr>
                                        <p:cTn id="25" dur="25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90C42-B28B-BF79-48E2-7330D79BB20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4294" t="38543" r="24273"/>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54522D7-21C1-AAA0-4874-848AFF9C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8312" t="3069" r="52124" b="52138"/>
          <a:stretch/>
        </p:blipFill>
        <p:spPr>
          <a:xfrm>
            <a:off x="-6268720" y="-91440"/>
            <a:ext cx="2306320" cy="2611120"/>
          </a:xfrm>
          <a:prstGeom prst="rect">
            <a:avLst/>
          </a:prstGeom>
        </p:spPr>
      </p:pic>
      <p:pic>
        <p:nvPicPr>
          <p:cNvPr id="7" name="Picture 6">
            <a:extLst>
              <a:ext uri="{FF2B5EF4-FFF2-40B4-BE49-F238E27FC236}">
                <a16:creationId xmlns:a16="http://schemas.microsoft.com/office/drawing/2014/main" id="{D17F71D8-9C12-F487-1459-B43744AEE1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6600" y1="39100" x2="26600" y2="39100"/>
                      </a14:backgroundRemoval>
                    </a14:imgEffect>
                  </a14:imgLayer>
                </a14:imgProps>
              </a:ext>
            </a:extLst>
          </a:blip>
          <a:srcRect l="16074" t="11560" r="16370" b="8662"/>
          <a:stretch/>
        </p:blipFill>
        <p:spPr>
          <a:xfrm>
            <a:off x="-12481560" y="-320040"/>
            <a:ext cx="4632960" cy="5471160"/>
          </a:xfrm>
          <a:prstGeom prst="rect">
            <a:avLst/>
          </a:prstGeom>
        </p:spPr>
      </p:pic>
      <p:pic>
        <p:nvPicPr>
          <p:cNvPr id="8" name="Picture 7">
            <a:extLst>
              <a:ext uri="{FF2B5EF4-FFF2-40B4-BE49-F238E27FC236}">
                <a16:creationId xmlns:a16="http://schemas.microsoft.com/office/drawing/2014/main" id="{D09F5F15-44E8-5B94-8CF5-16E5429C32B7}"/>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pic>
        <p:nvPicPr>
          <p:cNvPr id="9" name="Picture 8">
            <a:extLst>
              <a:ext uri="{FF2B5EF4-FFF2-40B4-BE49-F238E27FC236}">
                <a16:creationId xmlns:a16="http://schemas.microsoft.com/office/drawing/2014/main" id="{7D87F236-A02F-36DA-8924-701DD6AE7FC0}"/>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68720" y="2854960"/>
            <a:ext cx="2306320" cy="2611120"/>
          </a:xfrm>
          <a:prstGeom prst="rect">
            <a:avLst/>
          </a:prstGeom>
        </p:spPr>
      </p:pic>
      <p:pic>
        <p:nvPicPr>
          <p:cNvPr id="10" name="Picture 9">
            <a:extLst>
              <a:ext uri="{FF2B5EF4-FFF2-40B4-BE49-F238E27FC236}">
                <a16:creationId xmlns:a16="http://schemas.microsoft.com/office/drawing/2014/main" id="{9A7139A9-0BC4-06EE-C5CC-6FD0EE1111A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5893" t="48802" r="4543" b="6405"/>
          <a:stretch/>
        </p:blipFill>
        <p:spPr>
          <a:xfrm>
            <a:off x="-3362960" y="2854960"/>
            <a:ext cx="2306320" cy="2611120"/>
          </a:xfrm>
          <a:prstGeom prst="rect">
            <a:avLst/>
          </a:prstGeom>
        </p:spPr>
      </p:pic>
      <p:pic>
        <p:nvPicPr>
          <p:cNvPr id="12" name="Picture 11">
            <a:extLst>
              <a:ext uri="{FF2B5EF4-FFF2-40B4-BE49-F238E27FC236}">
                <a16:creationId xmlns:a16="http://schemas.microsoft.com/office/drawing/2014/main" id="{6CC6AD9A-A92C-3340-447E-0457DE8D1126}"/>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rot="571390" flipH="1">
            <a:off x="2380386" y="4233495"/>
            <a:ext cx="2333100" cy="2465170"/>
          </a:xfrm>
          <a:prstGeom prst="ellipse">
            <a:avLst/>
          </a:prstGeom>
        </p:spPr>
      </p:pic>
      <p:sp>
        <p:nvSpPr>
          <p:cNvPr id="23" name="Oval 22">
            <a:extLst>
              <a:ext uri="{FF2B5EF4-FFF2-40B4-BE49-F238E27FC236}">
                <a16:creationId xmlns:a16="http://schemas.microsoft.com/office/drawing/2014/main" id="{03198FE1-53B1-B3EC-9FEA-6807A673B44C}"/>
              </a:ext>
            </a:extLst>
          </p:cNvPr>
          <p:cNvSpPr/>
          <p:nvPr/>
        </p:nvSpPr>
        <p:spPr>
          <a:xfrm>
            <a:off x="2898348" y="4831079"/>
            <a:ext cx="1422400" cy="1593583"/>
          </a:xfrm>
          <a:prstGeom prst="ellipse">
            <a:avLst/>
          </a:prstGeom>
          <a:solidFill>
            <a:srgbClr val="FF8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3" name="Group 12">
            <a:extLst>
              <a:ext uri="{FF2B5EF4-FFF2-40B4-BE49-F238E27FC236}">
                <a16:creationId xmlns:a16="http://schemas.microsoft.com/office/drawing/2014/main" id="{2B8081F4-B291-43A3-570D-22E73D0A2FB2}"/>
              </a:ext>
            </a:extLst>
          </p:cNvPr>
          <p:cNvGrpSpPr/>
          <p:nvPr/>
        </p:nvGrpSpPr>
        <p:grpSpPr>
          <a:xfrm flipH="1">
            <a:off x="3039762" y="5166463"/>
            <a:ext cx="1010031" cy="782320"/>
            <a:chOff x="-3739198" y="521969"/>
            <a:chExt cx="863283" cy="668656"/>
          </a:xfrm>
        </p:grpSpPr>
        <p:sp>
          <p:nvSpPr>
            <p:cNvPr id="14" name="Oval 13">
              <a:extLst>
                <a:ext uri="{FF2B5EF4-FFF2-40B4-BE49-F238E27FC236}">
                  <a16:creationId xmlns:a16="http://schemas.microsoft.com/office/drawing/2014/main" id="{F5929F64-A72E-CB17-1D2F-B70C224F03BB}"/>
                </a:ext>
              </a:extLst>
            </p:cNvPr>
            <p:cNvSpPr/>
            <p:nvPr/>
          </p:nvSpPr>
          <p:spPr>
            <a:xfrm>
              <a:off x="-3707130" y="681990"/>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Oval 14">
              <a:extLst>
                <a:ext uri="{FF2B5EF4-FFF2-40B4-BE49-F238E27FC236}">
                  <a16:creationId xmlns:a16="http://schemas.microsoft.com/office/drawing/2014/main" id="{B6C07504-DA46-9BB8-088D-3EC2791F8A99}"/>
                </a:ext>
              </a:extLst>
            </p:cNvPr>
            <p:cNvSpPr/>
            <p:nvPr/>
          </p:nvSpPr>
          <p:spPr>
            <a:xfrm>
              <a:off x="-3208020" y="752475"/>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Oval 15">
              <a:extLst>
                <a:ext uri="{FF2B5EF4-FFF2-40B4-BE49-F238E27FC236}">
                  <a16:creationId xmlns:a16="http://schemas.microsoft.com/office/drawing/2014/main" id="{182F8AFC-4CB7-1BD3-FB3B-90CAEFE08CAA}"/>
                </a:ext>
              </a:extLst>
            </p:cNvPr>
            <p:cNvSpPr/>
            <p:nvPr/>
          </p:nvSpPr>
          <p:spPr>
            <a:xfrm>
              <a:off x="-3658669" y="687174"/>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Oval 16">
              <a:extLst>
                <a:ext uri="{FF2B5EF4-FFF2-40B4-BE49-F238E27FC236}">
                  <a16:creationId xmlns:a16="http://schemas.microsoft.com/office/drawing/2014/main" id="{0E2B59B2-47B0-1D71-FFCB-D5A3DB19F313}"/>
                </a:ext>
              </a:extLst>
            </p:cNvPr>
            <p:cNvSpPr/>
            <p:nvPr/>
          </p:nvSpPr>
          <p:spPr>
            <a:xfrm>
              <a:off x="-3188452" y="759246"/>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Oval 17">
              <a:extLst>
                <a:ext uri="{FF2B5EF4-FFF2-40B4-BE49-F238E27FC236}">
                  <a16:creationId xmlns:a16="http://schemas.microsoft.com/office/drawing/2014/main" id="{7B1D12F9-3D60-C1EF-3B0E-BBD420F97CA2}"/>
                </a:ext>
              </a:extLst>
            </p:cNvPr>
            <p:cNvSpPr/>
            <p:nvPr/>
          </p:nvSpPr>
          <p:spPr>
            <a:xfrm>
              <a:off x="-3182938" y="1122997"/>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Oval 18">
              <a:extLst>
                <a:ext uri="{FF2B5EF4-FFF2-40B4-BE49-F238E27FC236}">
                  <a16:creationId xmlns:a16="http://schemas.microsoft.com/office/drawing/2014/main" id="{8A5CF980-157B-C152-9514-65B6D4738D85}"/>
                </a:ext>
              </a:extLst>
            </p:cNvPr>
            <p:cNvSpPr/>
            <p:nvPr/>
          </p:nvSpPr>
          <p:spPr>
            <a:xfrm>
              <a:off x="-3739198" y="1084580"/>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Block Arc 19">
              <a:extLst>
                <a:ext uri="{FF2B5EF4-FFF2-40B4-BE49-F238E27FC236}">
                  <a16:creationId xmlns:a16="http://schemas.microsoft.com/office/drawing/2014/main" id="{9417663D-DA6C-4F9A-EB54-8B28570905D8}"/>
                </a:ext>
              </a:extLst>
            </p:cNvPr>
            <p:cNvSpPr/>
            <p:nvPr/>
          </p:nvSpPr>
          <p:spPr>
            <a:xfrm>
              <a:off x="-3607753" y="521969"/>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1" name="Block Arc 20">
              <a:extLst>
                <a:ext uri="{FF2B5EF4-FFF2-40B4-BE49-F238E27FC236}">
                  <a16:creationId xmlns:a16="http://schemas.microsoft.com/office/drawing/2014/main" id="{A5059C48-9E4E-B154-7BE1-5F3543701026}"/>
                </a:ext>
              </a:extLst>
            </p:cNvPr>
            <p:cNvSpPr/>
            <p:nvPr/>
          </p:nvSpPr>
          <p:spPr>
            <a:xfrm>
              <a:off x="-3101023" y="554355"/>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2" name="Block Arc 21">
              <a:extLst>
                <a:ext uri="{FF2B5EF4-FFF2-40B4-BE49-F238E27FC236}">
                  <a16:creationId xmlns:a16="http://schemas.microsoft.com/office/drawing/2014/main" id="{B0E84A9A-8038-4E5B-9B01-3F7B01880010}"/>
                </a:ext>
              </a:extLst>
            </p:cNvPr>
            <p:cNvSpPr/>
            <p:nvPr/>
          </p:nvSpPr>
          <p:spPr>
            <a:xfrm rot="10800000">
              <a:off x="-3359788" y="1015886"/>
              <a:ext cx="88901" cy="174738"/>
            </a:xfrm>
            <a:prstGeom prst="blockArc">
              <a:avLst>
                <a:gd name="adj1" fmla="val 21370197"/>
                <a:gd name="adj2" fmla="val 21277895"/>
                <a:gd name="adj3" fmla="val 17213"/>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grpSp>
      <p:sp>
        <p:nvSpPr>
          <p:cNvPr id="34" name="Rectangle 33">
            <a:extLst>
              <a:ext uri="{FF2B5EF4-FFF2-40B4-BE49-F238E27FC236}">
                <a16:creationId xmlns:a16="http://schemas.microsoft.com/office/drawing/2014/main" id="{6AB8709D-7823-C674-2FD8-9A0EE59ACE93}"/>
              </a:ext>
            </a:extLst>
          </p:cNvPr>
          <p:cNvSpPr/>
          <p:nvPr/>
        </p:nvSpPr>
        <p:spPr>
          <a:xfrm>
            <a:off x="3121335" y="-64928"/>
            <a:ext cx="5949329" cy="101909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Biata Lala, nici nu și-a dat seama ce anume s-a întâmplat! S-a trezit deodată pe asfaltul rece, departe de surioarele ei. Cum va mai ajunge acum la bunica lui Emil? </a:t>
            </a:r>
          </a:p>
        </p:txBody>
      </p:sp>
    </p:spTree>
    <p:extLst>
      <p:ext uri="{BB962C8B-B14F-4D97-AF65-F5344CB8AC3E}">
        <p14:creationId xmlns:p14="http://schemas.microsoft.com/office/powerpoint/2010/main" val="1005242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0000">
                                          <p:cBhvr additive="base">
                                            <p:cTn id="7" dur="750" fill="hold"/>
                                            <p:tgtEl>
                                              <p:spTgt spid="3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90C42-B28B-BF79-48E2-7330D79BB20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4294" t="38543" r="24273"/>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54522D7-21C1-AAA0-4874-848AFF9C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8312" t="3069" r="52124" b="52138"/>
          <a:stretch/>
        </p:blipFill>
        <p:spPr>
          <a:xfrm>
            <a:off x="-6268720" y="-91440"/>
            <a:ext cx="2306320" cy="2611120"/>
          </a:xfrm>
          <a:prstGeom prst="rect">
            <a:avLst/>
          </a:prstGeom>
        </p:spPr>
      </p:pic>
      <p:pic>
        <p:nvPicPr>
          <p:cNvPr id="8" name="Picture 7">
            <a:extLst>
              <a:ext uri="{FF2B5EF4-FFF2-40B4-BE49-F238E27FC236}">
                <a16:creationId xmlns:a16="http://schemas.microsoft.com/office/drawing/2014/main" id="{D09F5F15-44E8-5B94-8CF5-16E5429C32B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pic>
        <p:nvPicPr>
          <p:cNvPr id="9" name="Picture 8">
            <a:extLst>
              <a:ext uri="{FF2B5EF4-FFF2-40B4-BE49-F238E27FC236}">
                <a16:creationId xmlns:a16="http://schemas.microsoft.com/office/drawing/2014/main" id="{7D87F236-A02F-36DA-8924-701DD6AE7F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68720" y="2854960"/>
            <a:ext cx="2306320" cy="2611120"/>
          </a:xfrm>
          <a:prstGeom prst="rect">
            <a:avLst/>
          </a:prstGeom>
        </p:spPr>
      </p:pic>
      <p:pic>
        <p:nvPicPr>
          <p:cNvPr id="10" name="Picture 9">
            <a:extLst>
              <a:ext uri="{FF2B5EF4-FFF2-40B4-BE49-F238E27FC236}">
                <a16:creationId xmlns:a16="http://schemas.microsoft.com/office/drawing/2014/main" id="{9A7139A9-0BC4-06EE-C5CC-6FD0EE1111A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5893" t="48802" r="4543" b="6405"/>
          <a:stretch/>
        </p:blipFill>
        <p:spPr>
          <a:xfrm>
            <a:off x="-3362960" y="2854960"/>
            <a:ext cx="2306320" cy="2611120"/>
          </a:xfrm>
          <a:prstGeom prst="rect">
            <a:avLst/>
          </a:prstGeom>
        </p:spPr>
      </p:pic>
      <p:pic>
        <p:nvPicPr>
          <p:cNvPr id="12" name="Picture 11">
            <a:extLst>
              <a:ext uri="{FF2B5EF4-FFF2-40B4-BE49-F238E27FC236}">
                <a16:creationId xmlns:a16="http://schemas.microsoft.com/office/drawing/2014/main" id="{6CC6AD9A-A92C-3340-447E-0457DE8D112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rot="1474706" flipH="1">
            <a:off x="2380386" y="4233495"/>
            <a:ext cx="2333100" cy="2465170"/>
          </a:xfrm>
          <a:prstGeom prst="ellipse">
            <a:avLst/>
          </a:prstGeom>
        </p:spPr>
      </p:pic>
      <p:sp>
        <p:nvSpPr>
          <p:cNvPr id="23" name="Oval 22">
            <a:extLst>
              <a:ext uri="{FF2B5EF4-FFF2-40B4-BE49-F238E27FC236}">
                <a16:creationId xmlns:a16="http://schemas.microsoft.com/office/drawing/2014/main" id="{03198FE1-53B1-B3EC-9FEA-6807A673B44C}"/>
              </a:ext>
            </a:extLst>
          </p:cNvPr>
          <p:cNvSpPr/>
          <p:nvPr/>
        </p:nvSpPr>
        <p:spPr>
          <a:xfrm rot="903316">
            <a:off x="2898348" y="4831079"/>
            <a:ext cx="1422400" cy="1593583"/>
          </a:xfrm>
          <a:prstGeom prst="ellipse">
            <a:avLst/>
          </a:prstGeom>
          <a:solidFill>
            <a:srgbClr val="FF8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3" name="Group 12">
            <a:extLst>
              <a:ext uri="{FF2B5EF4-FFF2-40B4-BE49-F238E27FC236}">
                <a16:creationId xmlns:a16="http://schemas.microsoft.com/office/drawing/2014/main" id="{2B8081F4-B291-43A3-570D-22E73D0A2FB2}"/>
              </a:ext>
            </a:extLst>
          </p:cNvPr>
          <p:cNvGrpSpPr/>
          <p:nvPr/>
        </p:nvGrpSpPr>
        <p:grpSpPr>
          <a:xfrm flipH="1">
            <a:off x="3041920" y="5176041"/>
            <a:ext cx="1010031" cy="903658"/>
            <a:chOff x="-3739198" y="521969"/>
            <a:chExt cx="863283" cy="772365"/>
          </a:xfrm>
        </p:grpSpPr>
        <p:sp>
          <p:nvSpPr>
            <p:cNvPr id="14" name="Oval 13">
              <a:extLst>
                <a:ext uri="{FF2B5EF4-FFF2-40B4-BE49-F238E27FC236}">
                  <a16:creationId xmlns:a16="http://schemas.microsoft.com/office/drawing/2014/main" id="{F5929F64-A72E-CB17-1D2F-B70C224F03BB}"/>
                </a:ext>
              </a:extLst>
            </p:cNvPr>
            <p:cNvSpPr/>
            <p:nvPr/>
          </p:nvSpPr>
          <p:spPr>
            <a:xfrm>
              <a:off x="-3707130" y="681990"/>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Oval 14">
              <a:extLst>
                <a:ext uri="{FF2B5EF4-FFF2-40B4-BE49-F238E27FC236}">
                  <a16:creationId xmlns:a16="http://schemas.microsoft.com/office/drawing/2014/main" id="{B6C07504-DA46-9BB8-088D-3EC2791F8A99}"/>
                </a:ext>
              </a:extLst>
            </p:cNvPr>
            <p:cNvSpPr/>
            <p:nvPr/>
          </p:nvSpPr>
          <p:spPr>
            <a:xfrm>
              <a:off x="-3208020" y="752475"/>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Oval 15">
              <a:extLst>
                <a:ext uri="{FF2B5EF4-FFF2-40B4-BE49-F238E27FC236}">
                  <a16:creationId xmlns:a16="http://schemas.microsoft.com/office/drawing/2014/main" id="{182F8AFC-4CB7-1BD3-FB3B-90CAEFE08CAA}"/>
                </a:ext>
              </a:extLst>
            </p:cNvPr>
            <p:cNvSpPr/>
            <p:nvPr/>
          </p:nvSpPr>
          <p:spPr>
            <a:xfrm>
              <a:off x="-3642067" y="737177"/>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Oval 16">
              <a:extLst>
                <a:ext uri="{FF2B5EF4-FFF2-40B4-BE49-F238E27FC236}">
                  <a16:creationId xmlns:a16="http://schemas.microsoft.com/office/drawing/2014/main" id="{0E2B59B2-47B0-1D71-FFCB-D5A3DB19F313}"/>
                </a:ext>
              </a:extLst>
            </p:cNvPr>
            <p:cNvSpPr/>
            <p:nvPr/>
          </p:nvSpPr>
          <p:spPr>
            <a:xfrm>
              <a:off x="-3150617" y="809877"/>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Oval 17">
              <a:extLst>
                <a:ext uri="{FF2B5EF4-FFF2-40B4-BE49-F238E27FC236}">
                  <a16:creationId xmlns:a16="http://schemas.microsoft.com/office/drawing/2014/main" id="{7B1D12F9-3D60-C1EF-3B0E-BBD420F97CA2}"/>
                </a:ext>
              </a:extLst>
            </p:cNvPr>
            <p:cNvSpPr/>
            <p:nvPr/>
          </p:nvSpPr>
          <p:spPr>
            <a:xfrm>
              <a:off x="-3182938" y="1122997"/>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Oval 18">
              <a:extLst>
                <a:ext uri="{FF2B5EF4-FFF2-40B4-BE49-F238E27FC236}">
                  <a16:creationId xmlns:a16="http://schemas.microsoft.com/office/drawing/2014/main" id="{8A5CF980-157B-C152-9514-65B6D4738D85}"/>
                </a:ext>
              </a:extLst>
            </p:cNvPr>
            <p:cNvSpPr/>
            <p:nvPr/>
          </p:nvSpPr>
          <p:spPr>
            <a:xfrm>
              <a:off x="-3739198" y="1084580"/>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Block Arc 19">
              <a:extLst>
                <a:ext uri="{FF2B5EF4-FFF2-40B4-BE49-F238E27FC236}">
                  <a16:creationId xmlns:a16="http://schemas.microsoft.com/office/drawing/2014/main" id="{9417663D-DA6C-4F9A-EB54-8B28570905D8}"/>
                </a:ext>
              </a:extLst>
            </p:cNvPr>
            <p:cNvSpPr/>
            <p:nvPr/>
          </p:nvSpPr>
          <p:spPr>
            <a:xfrm>
              <a:off x="-3607753" y="521969"/>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1" name="Block Arc 20">
              <a:extLst>
                <a:ext uri="{FF2B5EF4-FFF2-40B4-BE49-F238E27FC236}">
                  <a16:creationId xmlns:a16="http://schemas.microsoft.com/office/drawing/2014/main" id="{A5059C48-9E4E-B154-7BE1-5F3543701026}"/>
                </a:ext>
              </a:extLst>
            </p:cNvPr>
            <p:cNvSpPr/>
            <p:nvPr/>
          </p:nvSpPr>
          <p:spPr>
            <a:xfrm>
              <a:off x="-3101023" y="554355"/>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2" name="Block Arc 21">
              <a:extLst>
                <a:ext uri="{FF2B5EF4-FFF2-40B4-BE49-F238E27FC236}">
                  <a16:creationId xmlns:a16="http://schemas.microsoft.com/office/drawing/2014/main" id="{B0E84A9A-8038-4E5B-9B01-3F7B01880010}"/>
                </a:ext>
              </a:extLst>
            </p:cNvPr>
            <p:cNvSpPr/>
            <p:nvPr/>
          </p:nvSpPr>
          <p:spPr>
            <a:xfrm rot="10800000">
              <a:off x="-3359556" y="1119596"/>
              <a:ext cx="88901" cy="174738"/>
            </a:xfrm>
            <a:prstGeom prst="blockArc">
              <a:avLst>
                <a:gd name="adj1" fmla="val 21370197"/>
                <a:gd name="adj2" fmla="val 10918200"/>
                <a:gd name="adj3" fmla="val 18556"/>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grpSp>
      <p:pic>
        <p:nvPicPr>
          <p:cNvPr id="7" name="Picture 6">
            <a:extLst>
              <a:ext uri="{FF2B5EF4-FFF2-40B4-BE49-F238E27FC236}">
                <a16:creationId xmlns:a16="http://schemas.microsoft.com/office/drawing/2014/main" id="{D17F71D8-9C12-F487-1459-B43744AEE11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6600" y1="39100" x2="26600" y2="39100"/>
                      </a14:backgroundRemoval>
                    </a14:imgEffect>
                  </a14:imgLayer>
                </a14:imgProps>
              </a:ext>
            </a:extLst>
          </a:blip>
          <a:srcRect l="16074" t="11560" r="16370" b="8662"/>
          <a:stretch/>
        </p:blipFill>
        <p:spPr>
          <a:xfrm>
            <a:off x="2395525" y="4204151"/>
            <a:ext cx="2216471" cy="2617478"/>
          </a:xfrm>
          <a:prstGeom prst="rect">
            <a:avLst/>
          </a:prstGeom>
        </p:spPr>
      </p:pic>
      <p:sp>
        <p:nvSpPr>
          <p:cNvPr id="2" name="Rectangle 1">
            <a:extLst>
              <a:ext uri="{FF2B5EF4-FFF2-40B4-BE49-F238E27FC236}">
                <a16:creationId xmlns:a16="http://schemas.microsoft.com/office/drawing/2014/main" id="{9F2F2F6B-43C9-100D-7A9C-67B153758B79}"/>
              </a:ext>
            </a:extLst>
          </p:cNvPr>
          <p:cNvSpPr/>
          <p:nvPr/>
        </p:nvSpPr>
        <p:spPr>
          <a:xfrm>
            <a:off x="3121335" y="4620"/>
            <a:ext cx="5949329" cy="7736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Micuța portocală era foarte nedumerită și își punea tot felul de întrebări...</a:t>
            </a:r>
          </a:p>
        </p:txBody>
      </p:sp>
      <p:sp>
        <p:nvSpPr>
          <p:cNvPr id="3" name="Thought Bubble: Cloud 2">
            <a:extLst>
              <a:ext uri="{FF2B5EF4-FFF2-40B4-BE49-F238E27FC236}">
                <a16:creationId xmlns:a16="http://schemas.microsoft.com/office/drawing/2014/main" id="{2F3DF68A-4245-B879-5CFE-F31D7DA57C68}"/>
              </a:ext>
            </a:extLst>
          </p:cNvPr>
          <p:cNvSpPr/>
          <p:nvPr/>
        </p:nvSpPr>
        <p:spPr>
          <a:xfrm>
            <a:off x="3791226" y="2243660"/>
            <a:ext cx="2291788" cy="1840375"/>
          </a:xfrm>
          <a:prstGeom prst="cloudCallout">
            <a:avLst>
              <a:gd name="adj1" fmla="val -59721"/>
              <a:gd name="adj2" fmla="val 7632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Dacă m–a lăsat intenționat aici?</a:t>
            </a:r>
          </a:p>
        </p:txBody>
      </p:sp>
      <p:sp>
        <p:nvSpPr>
          <p:cNvPr id="4" name="Thought Bubble: Cloud 3">
            <a:extLst>
              <a:ext uri="{FF2B5EF4-FFF2-40B4-BE49-F238E27FC236}">
                <a16:creationId xmlns:a16="http://schemas.microsoft.com/office/drawing/2014/main" id="{C5C34537-752E-A7F7-AD05-DF161C45762C}"/>
              </a:ext>
            </a:extLst>
          </p:cNvPr>
          <p:cNvSpPr/>
          <p:nvPr/>
        </p:nvSpPr>
        <p:spPr>
          <a:xfrm>
            <a:off x="193276" y="4053969"/>
            <a:ext cx="2291788" cy="1840375"/>
          </a:xfrm>
          <a:prstGeom prst="cloudCallout">
            <a:avLst>
              <a:gd name="adj1" fmla="val 85228"/>
              <a:gd name="adj2" fmla="val -1361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Dacă nu mă place?</a:t>
            </a:r>
          </a:p>
        </p:txBody>
      </p:sp>
      <p:sp>
        <p:nvSpPr>
          <p:cNvPr id="11" name="Thought Bubble: Cloud 10">
            <a:extLst>
              <a:ext uri="{FF2B5EF4-FFF2-40B4-BE49-F238E27FC236}">
                <a16:creationId xmlns:a16="http://schemas.microsoft.com/office/drawing/2014/main" id="{A2A05F69-3B80-5B85-1056-A8889432B0A1}"/>
              </a:ext>
            </a:extLst>
          </p:cNvPr>
          <p:cNvSpPr/>
          <p:nvPr/>
        </p:nvSpPr>
        <p:spPr>
          <a:xfrm>
            <a:off x="4847866" y="3903794"/>
            <a:ext cx="2291788" cy="1840375"/>
          </a:xfrm>
          <a:prstGeom prst="cloudCallout">
            <a:avLst>
              <a:gd name="adj1" fmla="val -99115"/>
              <a:gd name="adj2" fmla="val -857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Dacă nu o să îmi mai văd surorile niciodată?</a:t>
            </a:r>
          </a:p>
        </p:txBody>
      </p:sp>
      <p:sp>
        <p:nvSpPr>
          <p:cNvPr id="24" name="Thought Bubble: Cloud 23">
            <a:extLst>
              <a:ext uri="{FF2B5EF4-FFF2-40B4-BE49-F238E27FC236}">
                <a16:creationId xmlns:a16="http://schemas.microsoft.com/office/drawing/2014/main" id="{78FFB818-20F6-BA0C-6781-4A0C92272F37}"/>
              </a:ext>
            </a:extLst>
          </p:cNvPr>
          <p:cNvSpPr/>
          <p:nvPr/>
        </p:nvSpPr>
        <p:spPr>
          <a:xfrm>
            <a:off x="1043763" y="2199829"/>
            <a:ext cx="2291788" cy="1840375"/>
          </a:xfrm>
          <a:prstGeom prst="cloudCallout">
            <a:avLst>
              <a:gd name="adj1" fmla="val 49370"/>
              <a:gd name="adj2" fmla="val 7318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Dacă Emil crede că nu sunt o portocală bună?</a:t>
            </a:r>
          </a:p>
        </p:txBody>
      </p:sp>
    </p:spTree>
    <p:extLst>
      <p:ext uri="{BB962C8B-B14F-4D97-AF65-F5344CB8AC3E}">
        <p14:creationId xmlns:p14="http://schemas.microsoft.com/office/powerpoint/2010/main" val="1336578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1" grpId="0" animBg="1"/>
          <p:bldP spid="2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90C42-B28B-BF79-48E2-7330D79BB20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4294" t="38543" r="24273"/>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54522D7-21C1-AAA0-4874-848AFF9C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8312" t="3069" r="52124" b="52138"/>
          <a:stretch/>
        </p:blipFill>
        <p:spPr>
          <a:xfrm>
            <a:off x="-6268720" y="-91440"/>
            <a:ext cx="2306320" cy="2611120"/>
          </a:xfrm>
          <a:prstGeom prst="rect">
            <a:avLst/>
          </a:prstGeom>
        </p:spPr>
      </p:pic>
      <p:pic>
        <p:nvPicPr>
          <p:cNvPr id="8" name="Picture 7">
            <a:extLst>
              <a:ext uri="{FF2B5EF4-FFF2-40B4-BE49-F238E27FC236}">
                <a16:creationId xmlns:a16="http://schemas.microsoft.com/office/drawing/2014/main" id="{D09F5F15-44E8-5B94-8CF5-16E5429C32B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pic>
        <p:nvPicPr>
          <p:cNvPr id="9" name="Picture 8">
            <a:extLst>
              <a:ext uri="{FF2B5EF4-FFF2-40B4-BE49-F238E27FC236}">
                <a16:creationId xmlns:a16="http://schemas.microsoft.com/office/drawing/2014/main" id="{7D87F236-A02F-36DA-8924-701DD6AE7F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68720" y="2854960"/>
            <a:ext cx="2306320" cy="2611120"/>
          </a:xfrm>
          <a:prstGeom prst="rect">
            <a:avLst/>
          </a:prstGeom>
        </p:spPr>
      </p:pic>
      <p:pic>
        <p:nvPicPr>
          <p:cNvPr id="10" name="Picture 9">
            <a:extLst>
              <a:ext uri="{FF2B5EF4-FFF2-40B4-BE49-F238E27FC236}">
                <a16:creationId xmlns:a16="http://schemas.microsoft.com/office/drawing/2014/main" id="{9A7139A9-0BC4-06EE-C5CC-6FD0EE1111A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5893" t="48802" r="4543" b="6405"/>
          <a:stretch/>
        </p:blipFill>
        <p:spPr>
          <a:xfrm>
            <a:off x="-3362960" y="2854960"/>
            <a:ext cx="2306320" cy="2611120"/>
          </a:xfrm>
          <a:prstGeom prst="rect">
            <a:avLst/>
          </a:prstGeom>
        </p:spPr>
      </p:pic>
      <p:pic>
        <p:nvPicPr>
          <p:cNvPr id="12" name="Picture 11">
            <a:extLst>
              <a:ext uri="{FF2B5EF4-FFF2-40B4-BE49-F238E27FC236}">
                <a16:creationId xmlns:a16="http://schemas.microsoft.com/office/drawing/2014/main" id="{6CC6AD9A-A92C-3340-447E-0457DE8D112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rot="1474706" flipH="1">
            <a:off x="2380386" y="4233495"/>
            <a:ext cx="2333100" cy="2465170"/>
          </a:xfrm>
          <a:prstGeom prst="ellipse">
            <a:avLst/>
          </a:prstGeom>
        </p:spPr>
      </p:pic>
      <p:sp>
        <p:nvSpPr>
          <p:cNvPr id="23" name="Oval 22">
            <a:extLst>
              <a:ext uri="{FF2B5EF4-FFF2-40B4-BE49-F238E27FC236}">
                <a16:creationId xmlns:a16="http://schemas.microsoft.com/office/drawing/2014/main" id="{03198FE1-53B1-B3EC-9FEA-6807A673B44C}"/>
              </a:ext>
            </a:extLst>
          </p:cNvPr>
          <p:cNvSpPr/>
          <p:nvPr/>
        </p:nvSpPr>
        <p:spPr>
          <a:xfrm rot="903316">
            <a:off x="2898348" y="4831079"/>
            <a:ext cx="1422400" cy="1593583"/>
          </a:xfrm>
          <a:prstGeom prst="ellipse">
            <a:avLst/>
          </a:prstGeom>
          <a:solidFill>
            <a:srgbClr val="FF8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3" name="Group 12">
            <a:extLst>
              <a:ext uri="{FF2B5EF4-FFF2-40B4-BE49-F238E27FC236}">
                <a16:creationId xmlns:a16="http://schemas.microsoft.com/office/drawing/2014/main" id="{2B8081F4-B291-43A3-570D-22E73D0A2FB2}"/>
              </a:ext>
            </a:extLst>
          </p:cNvPr>
          <p:cNvGrpSpPr/>
          <p:nvPr/>
        </p:nvGrpSpPr>
        <p:grpSpPr>
          <a:xfrm flipH="1">
            <a:off x="3041920" y="5176041"/>
            <a:ext cx="1010031" cy="903658"/>
            <a:chOff x="-3739198" y="521969"/>
            <a:chExt cx="863283" cy="772365"/>
          </a:xfrm>
        </p:grpSpPr>
        <p:sp>
          <p:nvSpPr>
            <p:cNvPr id="14" name="Oval 13">
              <a:extLst>
                <a:ext uri="{FF2B5EF4-FFF2-40B4-BE49-F238E27FC236}">
                  <a16:creationId xmlns:a16="http://schemas.microsoft.com/office/drawing/2014/main" id="{F5929F64-A72E-CB17-1D2F-B70C224F03BB}"/>
                </a:ext>
              </a:extLst>
            </p:cNvPr>
            <p:cNvSpPr/>
            <p:nvPr/>
          </p:nvSpPr>
          <p:spPr>
            <a:xfrm>
              <a:off x="-3707130" y="681990"/>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Oval 14">
              <a:extLst>
                <a:ext uri="{FF2B5EF4-FFF2-40B4-BE49-F238E27FC236}">
                  <a16:creationId xmlns:a16="http://schemas.microsoft.com/office/drawing/2014/main" id="{B6C07504-DA46-9BB8-088D-3EC2791F8A99}"/>
                </a:ext>
              </a:extLst>
            </p:cNvPr>
            <p:cNvSpPr/>
            <p:nvPr/>
          </p:nvSpPr>
          <p:spPr>
            <a:xfrm>
              <a:off x="-3208020" y="752475"/>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Oval 15">
              <a:extLst>
                <a:ext uri="{FF2B5EF4-FFF2-40B4-BE49-F238E27FC236}">
                  <a16:creationId xmlns:a16="http://schemas.microsoft.com/office/drawing/2014/main" id="{182F8AFC-4CB7-1BD3-FB3B-90CAEFE08CAA}"/>
                </a:ext>
              </a:extLst>
            </p:cNvPr>
            <p:cNvSpPr/>
            <p:nvPr/>
          </p:nvSpPr>
          <p:spPr>
            <a:xfrm>
              <a:off x="-3642067" y="737177"/>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Oval 16">
              <a:extLst>
                <a:ext uri="{FF2B5EF4-FFF2-40B4-BE49-F238E27FC236}">
                  <a16:creationId xmlns:a16="http://schemas.microsoft.com/office/drawing/2014/main" id="{0E2B59B2-47B0-1D71-FFCB-D5A3DB19F313}"/>
                </a:ext>
              </a:extLst>
            </p:cNvPr>
            <p:cNvSpPr/>
            <p:nvPr/>
          </p:nvSpPr>
          <p:spPr>
            <a:xfrm>
              <a:off x="-3150617" y="809877"/>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Oval 17">
              <a:extLst>
                <a:ext uri="{FF2B5EF4-FFF2-40B4-BE49-F238E27FC236}">
                  <a16:creationId xmlns:a16="http://schemas.microsoft.com/office/drawing/2014/main" id="{7B1D12F9-3D60-C1EF-3B0E-BBD420F97CA2}"/>
                </a:ext>
              </a:extLst>
            </p:cNvPr>
            <p:cNvSpPr/>
            <p:nvPr/>
          </p:nvSpPr>
          <p:spPr>
            <a:xfrm>
              <a:off x="-3182938" y="1122997"/>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Oval 18">
              <a:extLst>
                <a:ext uri="{FF2B5EF4-FFF2-40B4-BE49-F238E27FC236}">
                  <a16:creationId xmlns:a16="http://schemas.microsoft.com/office/drawing/2014/main" id="{8A5CF980-157B-C152-9514-65B6D4738D85}"/>
                </a:ext>
              </a:extLst>
            </p:cNvPr>
            <p:cNvSpPr/>
            <p:nvPr/>
          </p:nvSpPr>
          <p:spPr>
            <a:xfrm>
              <a:off x="-3739198" y="1084580"/>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Block Arc 19">
              <a:extLst>
                <a:ext uri="{FF2B5EF4-FFF2-40B4-BE49-F238E27FC236}">
                  <a16:creationId xmlns:a16="http://schemas.microsoft.com/office/drawing/2014/main" id="{9417663D-DA6C-4F9A-EB54-8B28570905D8}"/>
                </a:ext>
              </a:extLst>
            </p:cNvPr>
            <p:cNvSpPr/>
            <p:nvPr/>
          </p:nvSpPr>
          <p:spPr>
            <a:xfrm>
              <a:off x="-3607753" y="521969"/>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1" name="Block Arc 20">
              <a:extLst>
                <a:ext uri="{FF2B5EF4-FFF2-40B4-BE49-F238E27FC236}">
                  <a16:creationId xmlns:a16="http://schemas.microsoft.com/office/drawing/2014/main" id="{A5059C48-9E4E-B154-7BE1-5F3543701026}"/>
                </a:ext>
              </a:extLst>
            </p:cNvPr>
            <p:cNvSpPr/>
            <p:nvPr/>
          </p:nvSpPr>
          <p:spPr>
            <a:xfrm>
              <a:off x="-3101023" y="554355"/>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2" name="Block Arc 21">
              <a:extLst>
                <a:ext uri="{FF2B5EF4-FFF2-40B4-BE49-F238E27FC236}">
                  <a16:creationId xmlns:a16="http://schemas.microsoft.com/office/drawing/2014/main" id="{B0E84A9A-8038-4E5B-9B01-3F7B01880010}"/>
                </a:ext>
              </a:extLst>
            </p:cNvPr>
            <p:cNvSpPr/>
            <p:nvPr/>
          </p:nvSpPr>
          <p:spPr>
            <a:xfrm rot="10800000">
              <a:off x="-3359556" y="1119596"/>
              <a:ext cx="88901" cy="174738"/>
            </a:xfrm>
            <a:prstGeom prst="blockArc">
              <a:avLst>
                <a:gd name="adj1" fmla="val 21370197"/>
                <a:gd name="adj2" fmla="val 10918200"/>
                <a:gd name="adj3" fmla="val 18556"/>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grpSp>
      <p:pic>
        <p:nvPicPr>
          <p:cNvPr id="7" name="Picture 6">
            <a:extLst>
              <a:ext uri="{FF2B5EF4-FFF2-40B4-BE49-F238E27FC236}">
                <a16:creationId xmlns:a16="http://schemas.microsoft.com/office/drawing/2014/main" id="{D17F71D8-9C12-F487-1459-B43744AEE11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6600" y1="39100" x2="26600" y2="39100"/>
                      </a14:backgroundRemoval>
                    </a14:imgEffect>
                  </a14:imgLayer>
                </a14:imgProps>
              </a:ext>
            </a:extLst>
          </a:blip>
          <a:srcRect l="16074" t="11560" r="16370" b="8662"/>
          <a:stretch/>
        </p:blipFill>
        <p:spPr>
          <a:xfrm>
            <a:off x="2395525" y="4204151"/>
            <a:ext cx="2216471" cy="2617478"/>
          </a:xfrm>
          <a:prstGeom prst="rect">
            <a:avLst/>
          </a:prstGeom>
        </p:spPr>
      </p:pic>
      <p:pic>
        <p:nvPicPr>
          <p:cNvPr id="2" name="Picture 1">
            <a:extLst>
              <a:ext uri="{FF2B5EF4-FFF2-40B4-BE49-F238E27FC236}">
                <a16:creationId xmlns:a16="http://schemas.microsoft.com/office/drawing/2014/main" id="{BA3E6537-AEFB-A7C0-C30A-08D37648D79F}"/>
              </a:ext>
            </a:extLst>
          </p:cNvPr>
          <p:cNvPicPr>
            <a:picLocks noChangeAspect="1"/>
          </p:cNvPicPr>
          <p:nvPr/>
        </p:nvPicPr>
        <p:blipFill>
          <a:blip r:embed="rId11"/>
          <a:stretch>
            <a:fillRect/>
          </a:stretch>
        </p:blipFill>
        <p:spPr>
          <a:xfrm>
            <a:off x="7093872" y="2519680"/>
            <a:ext cx="1564166" cy="1487913"/>
          </a:xfrm>
          <a:prstGeom prst="rect">
            <a:avLst/>
          </a:prstGeom>
        </p:spPr>
      </p:pic>
      <p:sp>
        <p:nvSpPr>
          <p:cNvPr id="3" name="Freeform: Shape 2">
            <a:extLst>
              <a:ext uri="{FF2B5EF4-FFF2-40B4-BE49-F238E27FC236}">
                <a16:creationId xmlns:a16="http://schemas.microsoft.com/office/drawing/2014/main" id="{D9E14C37-C651-712D-DF84-5ED49F624052}"/>
              </a:ext>
            </a:extLst>
          </p:cNvPr>
          <p:cNvSpPr/>
          <p:nvPr/>
        </p:nvSpPr>
        <p:spPr>
          <a:xfrm>
            <a:off x="2582094" y="6411984"/>
            <a:ext cx="267396" cy="224828"/>
          </a:xfrm>
          <a:custGeom>
            <a:avLst/>
            <a:gdLst>
              <a:gd name="connsiteX0" fmla="*/ 267396 w 267396"/>
              <a:gd name="connsiteY0" fmla="*/ 66697 h 224828"/>
              <a:gd name="connsiteX1" fmla="*/ 90231 w 267396"/>
              <a:gd name="connsiteY1" fmla="*/ 224812 h 224828"/>
              <a:gd name="connsiteX2" fmla="*/ 2601 w 267396"/>
              <a:gd name="connsiteY2" fmla="*/ 76222 h 224828"/>
              <a:gd name="connsiteX3" fmla="*/ 33081 w 267396"/>
              <a:gd name="connsiteY3" fmla="*/ 13357 h 224828"/>
              <a:gd name="connsiteX4" fmla="*/ 134046 w 267396"/>
              <a:gd name="connsiteY4" fmla="*/ 9547 h 224828"/>
              <a:gd name="connsiteX5" fmla="*/ 174051 w 267396"/>
              <a:gd name="connsiteY5" fmla="*/ 120037 h 224828"/>
              <a:gd name="connsiteX6" fmla="*/ 95946 w 267396"/>
              <a:gd name="connsiteY6" fmla="*/ 217192 h 224828"/>
              <a:gd name="connsiteX7" fmla="*/ 132141 w 267396"/>
              <a:gd name="connsiteY7" fmla="*/ 118132 h 224828"/>
              <a:gd name="connsiteX8" fmla="*/ 27366 w 267396"/>
              <a:gd name="connsiteY8" fmla="*/ 28597 h 2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6" h="224828">
                <a:moveTo>
                  <a:pt x="267396" y="66697"/>
                </a:moveTo>
                <a:cubicBezTo>
                  <a:pt x="200879" y="144961"/>
                  <a:pt x="134363" y="223225"/>
                  <a:pt x="90231" y="224812"/>
                </a:cubicBezTo>
                <a:cubicBezTo>
                  <a:pt x="46099" y="226399"/>
                  <a:pt x="12126" y="111464"/>
                  <a:pt x="2601" y="76222"/>
                </a:cubicBezTo>
                <a:cubicBezTo>
                  <a:pt x="-6924" y="40980"/>
                  <a:pt x="11173" y="24469"/>
                  <a:pt x="33081" y="13357"/>
                </a:cubicBezTo>
                <a:cubicBezTo>
                  <a:pt x="54988" y="2244"/>
                  <a:pt x="110551" y="-8233"/>
                  <a:pt x="134046" y="9547"/>
                </a:cubicBezTo>
                <a:cubicBezTo>
                  <a:pt x="157541" y="27327"/>
                  <a:pt x="180401" y="85430"/>
                  <a:pt x="174051" y="120037"/>
                </a:cubicBezTo>
                <a:cubicBezTo>
                  <a:pt x="167701" y="154644"/>
                  <a:pt x="102931" y="217509"/>
                  <a:pt x="95946" y="217192"/>
                </a:cubicBezTo>
                <a:cubicBezTo>
                  <a:pt x="88961" y="216875"/>
                  <a:pt x="143571" y="149565"/>
                  <a:pt x="132141" y="118132"/>
                </a:cubicBezTo>
                <a:cubicBezTo>
                  <a:pt x="120711" y="86700"/>
                  <a:pt x="74038" y="57648"/>
                  <a:pt x="27366" y="28597"/>
                </a:cubicBezTo>
              </a:path>
            </a:pathLst>
          </a:cu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Freeform: Shape 3">
            <a:extLst>
              <a:ext uri="{FF2B5EF4-FFF2-40B4-BE49-F238E27FC236}">
                <a16:creationId xmlns:a16="http://schemas.microsoft.com/office/drawing/2014/main" id="{B4500903-9B35-181C-AB8C-5B023C8935A0}"/>
              </a:ext>
            </a:extLst>
          </p:cNvPr>
          <p:cNvSpPr/>
          <p:nvPr/>
        </p:nvSpPr>
        <p:spPr>
          <a:xfrm flipH="1">
            <a:off x="4095934" y="6439686"/>
            <a:ext cx="267396" cy="224828"/>
          </a:xfrm>
          <a:custGeom>
            <a:avLst/>
            <a:gdLst>
              <a:gd name="connsiteX0" fmla="*/ 267396 w 267396"/>
              <a:gd name="connsiteY0" fmla="*/ 66697 h 224828"/>
              <a:gd name="connsiteX1" fmla="*/ 90231 w 267396"/>
              <a:gd name="connsiteY1" fmla="*/ 224812 h 224828"/>
              <a:gd name="connsiteX2" fmla="*/ 2601 w 267396"/>
              <a:gd name="connsiteY2" fmla="*/ 76222 h 224828"/>
              <a:gd name="connsiteX3" fmla="*/ 33081 w 267396"/>
              <a:gd name="connsiteY3" fmla="*/ 13357 h 224828"/>
              <a:gd name="connsiteX4" fmla="*/ 134046 w 267396"/>
              <a:gd name="connsiteY4" fmla="*/ 9547 h 224828"/>
              <a:gd name="connsiteX5" fmla="*/ 174051 w 267396"/>
              <a:gd name="connsiteY5" fmla="*/ 120037 h 224828"/>
              <a:gd name="connsiteX6" fmla="*/ 95946 w 267396"/>
              <a:gd name="connsiteY6" fmla="*/ 217192 h 224828"/>
              <a:gd name="connsiteX7" fmla="*/ 132141 w 267396"/>
              <a:gd name="connsiteY7" fmla="*/ 118132 h 224828"/>
              <a:gd name="connsiteX8" fmla="*/ 27366 w 267396"/>
              <a:gd name="connsiteY8" fmla="*/ 28597 h 2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6" h="224828">
                <a:moveTo>
                  <a:pt x="267396" y="66697"/>
                </a:moveTo>
                <a:cubicBezTo>
                  <a:pt x="200879" y="144961"/>
                  <a:pt x="134363" y="223225"/>
                  <a:pt x="90231" y="224812"/>
                </a:cubicBezTo>
                <a:cubicBezTo>
                  <a:pt x="46099" y="226399"/>
                  <a:pt x="12126" y="111464"/>
                  <a:pt x="2601" y="76222"/>
                </a:cubicBezTo>
                <a:cubicBezTo>
                  <a:pt x="-6924" y="40980"/>
                  <a:pt x="11173" y="24469"/>
                  <a:pt x="33081" y="13357"/>
                </a:cubicBezTo>
                <a:cubicBezTo>
                  <a:pt x="54988" y="2244"/>
                  <a:pt x="110551" y="-8233"/>
                  <a:pt x="134046" y="9547"/>
                </a:cubicBezTo>
                <a:cubicBezTo>
                  <a:pt x="157541" y="27327"/>
                  <a:pt x="180401" y="85430"/>
                  <a:pt x="174051" y="120037"/>
                </a:cubicBezTo>
                <a:cubicBezTo>
                  <a:pt x="167701" y="154644"/>
                  <a:pt x="102931" y="217509"/>
                  <a:pt x="95946" y="217192"/>
                </a:cubicBezTo>
                <a:cubicBezTo>
                  <a:pt x="88961" y="216875"/>
                  <a:pt x="143571" y="149565"/>
                  <a:pt x="132141" y="118132"/>
                </a:cubicBezTo>
                <a:cubicBezTo>
                  <a:pt x="120711" y="86700"/>
                  <a:pt x="74038" y="57648"/>
                  <a:pt x="27366" y="28597"/>
                </a:cubicBezTo>
              </a:path>
            </a:pathLst>
          </a:cu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Rectangle 10">
            <a:extLst>
              <a:ext uri="{FF2B5EF4-FFF2-40B4-BE49-F238E27FC236}">
                <a16:creationId xmlns:a16="http://schemas.microsoft.com/office/drawing/2014/main" id="{5F00E867-D24A-3785-FF0C-D1D4714D97E8}"/>
              </a:ext>
            </a:extLst>
          </p:cNvPr>
          <p:cNvSpPr/>
          <p:nvPr/>
        </p:nvSpPr>
        <p:spPr>
          <a:xfrm>
            <a:off x="3305294" y="4620"/>
            <a:ext cx="5949329" cy="7736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Nu după mult timp, un licurici ce trecea în grabă prin fața magazinului s-a oprit la necăjita portocală și i-a spus: </a:t>
            </a:r>
          </a:p>
        </p:txBody>
      </p:sp>
      <p:sp>
        <p:nvSpPr>
          <p:cNvPr id="24" name="Speech Bubble: Rectangle with Corners Rounded 23">
            <a:extLst>
              <a:ext uri="{FF2B5EF4-FFF2-40B4-BE49-F238E27FC236}">
                <a16:creationId xmlns:a16="http://schemas.microsoft.com/office/drawing/2014/main" id="{36792F51-49C4-1A4E-B2A0-772976B437EA}"/>
              </a:ext>
            </a:extLst>
          </p:cNvPr>
          <p:cNvSpPr/>
          <p:nvPr/>
        </p:nvSpPr>
        <p:spPr>
          <a:xfrm>
            <a:off x="4095934" y="1527858"/>
            <a:ext cx="2825727" cy="1487913"/>
          </a:xfrm>
          <a:prstGeom prst="wedgeRoundRectCallout">
            <a:avLst>
              <a:gd name="adj1" fmla="val 51260"/>
              <a:gd name="adj2" fmla="val 7494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Nu știu de ce plângi, dar cu siguranță lacrimile tale nu te ajută să rezolvi problema. </a:t>
            </a:r>
          </a:p>
        </p:txBody>
      </p:sp>
      <p:sp>
        <p:nvSpPr>
          <p:cNvPr id="25" name="Speech Bubble: Rectangle with Corners Rounded 24">
            <a:extLst>
              <a:ext uri="{FF2B5EF4-FFF2-40B4-BE49-F238E27FC236}">
                <a16:creationId xmlns:a16="http://schemas.microsoft.com/office/drawing/2014/main" id="{88081519-B7F3-3AC7-55BE-0AC1C54D7022}"/>
              </a:ext>
            </a:extLst>
          </p:cNvPr>
          <p:cNvSpPr/>
          <p:nvPr/>
        </p:nvSpPr>
        <p:spPr>
          <a:xfrm>
            <a:off x="4139184" y="3105103"/>
            <a:ext cx="2980425" cy="1487913"/>
          </a:xfrm>
          <a:prstGeom prst="wedgeRoundRectCallout">
            <a:avLst>
              <a:gd name="adj1" fmla="val -48277"/>
              <a:gd name="adj2" fmla="val 8583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Sunt tristă pentru că mi-am pierdut surioarele și nu voi mai reuși să ajung la bunica lui Emil. Am rămas singură!</a:t>
            </a:r>
          </a:p>
        </p:txBody>
      </p:sp>
    </p:spTree>
    <p:extLst>
      <p:ext uri="{BB962C8B-B14F-4D97-AF65-F5344CB8AC3E}">
        <p14:creationId xmlns:p14="http://schemas.microsoft.com/office/powerpoint/2010/main" val="54847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750" fill="hold"/>
                                            <p:tgtEl>
                                              <p:spTgt spid="2"/>
                                            </p:tgtEl>
                                            <p:attrNameLst>
                                              <p:attrName>ppt_x</p:attrName>
                                            </p:attrNameLst>
                                          </p:cBhvr>
                                          <p:tavLst>
                                            <p:tav tm="0">
                                              <p:val>
                                                <p:strVal val="1+#ppt_w/2"/>
                                              </p:val>
                                            </p:tav>
                                            <p:tav tm="100000">
                                              <p:val>
                                                <p:strVal val="#ppt_x"/>
                                              </p:val>
                                            </p:tav>
                                          </p:tavLst>
                                        </p:anim>
                                        <p:anim calcmode="lin" valueType="num">
                                          <p:cBhvr additive="base">
                                            <p:cTn id="13" dur="1750" fill="hold"/>
                                            <p:tgtEl>
                                              <p:spTgt spid="2"/>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0"/>
                                      </p:stCondLst>
                                      <p:childTnLst>
                                        <p:animRot by="21600000">
                                          <p:cBhvr>
                                            <p:cTn id="15" dur="2000" fill="hold"/>
                                            <p:tgtEl>
                                              <p:spTgt spid="2"/>
                                            </p:tgtEl>
                                            <p:attrNameLst>
                                              <p:attrName>r</p:attrName>
                                            </p:attrNameLst>
                                          </p:cBhvr>
                                        </p:animRot>
                                      </p:childTnLst>
                                    </p:cTn>
                                  </p:par>
                                </p:childTnLst>
                              </p:cTn>
                            </p:par>
                            <p:par>
                              <p:cTn id="16" fill="hold">
                                <p:stCondLst>
                                  <p:cond delay="2750"/>
                                </p:stCondLst>
                                <p:childTnLst>
                                  <p:par>
                                    <p:cTn id="17" presetID="42" presetClass="path" presetSubtype="0" repeatCount="indefinite" autoRev="1" fill="hold" nodeType="afterEffect">
                                      <p:stCondLst>
                                        <p:cond delay="0"/>
                                      </p:stCondLst>
                                      <p:childTnLst>
                                        <p:animMotion origin="layout" path="M -3.54167E-6 -4.44444E-6 L 0.00248 0.08704 " pathEditMode="relative" rAng="0" ptsTypes="AA">
                                          <p:cBhvr>
                                            <p:cTn id="18" dur="2000" fill="hold"/>
                                            <p:tgtEl>
                                              <p:spTgt spid="2"/>
                                            </p:tgtEl>
                                            <p:attrNameLst>
                                              <p:attrName>ppt_x</p:attrName>
                                              <p:attrName>ppt_y</p:attrName>
                                            </p:attrNameLst>
                                          </p:cBhvr>
                                          <p:rCtr x="117" y="4352"/>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4" grpId="1"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750" fill="hold"/>
                                            <p:tgtEl>
                                              <p:spTgt spid="2"/>
                                            </p:tgtEl>
                                            <p:attrNameLst>
                                              <p:attrName>ppt_x</p:attrName>
                                            </p:attrNameLst>
                                          </p:cBhvr>
                                          <p:tavLst>
                                            <p:tav tm="0">
                                              <p:val>
                                                <p:strVal val="1+#ppt_w/2"/>
                                              </p:val>
                                            </p:tav>
                                            <p:tav tm="100000">
                                              <p:val>
                                                <p:strVal val="#ppt_x"/>
                                              </p:val>
                                            </p:tav>
                                          </p:tavLst>
                                        </p:anim>
                                        <p:anim calcmode="lin" valueType="num">
                                          <p:cBhvr additive="base">
                                            <p:cTn id="13" dur="1750" fill="hold"/>
                                            <p:tgtEl>
                                              <p:spTgt spid="2"/>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0"/>
                                      </p:stCondLst>
                                      <p:childTnLst>
                                        <p:animRot by="21600000">
                                          <p:cBhvr>
                                            <p:cTn id="15" dur="2000" fill="hold"/>
                                            <p:tgtEl>
                                              <p:spTgt spid="2"/>
                                            </p:tgtEl>
                                            <p:attrNameLst>
                                              <p:attrName>r</p:attrName>
                                            </p:attrNameLst>
                                          </p:cBhvr>
                                        </p:animRot>
                                      </p:childTnLst>
                                    </p:cTn>
                                  </p:par>
                                </p:childTnLst>
                              </p:cTn>
                            </p:par>
                            <p:par>
                              <p:cTn id="16" fill="hold">
                                <p:stCondLst>
                                  <p:cond delay="2750"/>
                                </p:stCondLst>
                                <p:childTnLst>
                                  <p:par>
                                    <p:cTn id="17" presetID="42" presetClass="path" presetSubtype="0" repeatCount="indefinite" autoRev="1" fill="hold" nodeType="afterEffect">
                                      <p:stCondLst>
                                        <p:cond delay="0"/>
                                      </p:stCondLst>
                                      <p:childTnLst>
                                        <p:animMotion origin="layout" path="M -3.54167E-6 -4.44444E-6 L 0.00248 0.08704 " pathEditMode="relative" rAng="0" ptsTypes="AA">
                                          <p:cBhvr>
                                            <p:cTn id="18" dur="2000" fill="hold"/>
                                            <p:tgtEl>
                                              <p:spTgt spid="2"/>
                                            </p:tgtEl>
                                            <p:attrNameLst>
                                              <p:attrName>ppt_x</p:attrName>
                                              <p:attrName>ppt_y</p:attrName>
                                            </p:attrNameLst>
                                          </p:cBhvr>
                                          <p:rCtr x="117" y="4352"/>
                                        </p:animMotion>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4" grpId="1" animBg="1"/>
          <p:bldP spid="25"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90C42-B28B-BF79-48E2-7330D79BB20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4294" t="38543" r="24273"/>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54522D7-21C1-AAA0-4874-848AFF9C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8312" t="3069" r="52124" b="52138"/>
          <a:stretch/>
        </p:blipFill>
        <p:spPr>
          <a:xfrm>
            <a:off x="-6268720" y="-91440"/>
            <a:ext cx="2306320" cy="2611120"/>
          </a:xfrm>
          <a:prstGeom prst="rect">
            <a:avLst/>
          </a:prstGeom>
        </p:spPr>
      </p:pic>
      <p:pic>
        <p:nvPicPr>
          <p:cNvPr id="8" name="Picture 7">
            <a:extLst>
              <a:ext uri="{FF2B5EF4-FFF2-40B4-BE49-F238E27FC236}">
                <a16:creationId xmlns:a16="http://schemas.microsoft.com/office/drawing/2014/main" id="{D09F5F15-44E8-5B94-8CF5-16E5429C32B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pic>
        <p:nvPicPr>
          <p:cNvPr id="9" name="Picture 8">
            <a:extLst>
              <a:ext uri="{FF2B5EF4-FFF2-40B4-BE49-F238E27FC236}">
                <a16:creationId xmlns:a16="http://schemas.microsoft.com/office/drawing/2014/main" id="{7D87F236-A02F-36DA-8924-701DD6AE7F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68720" y="2854960"/>
            <a:ext cx="2306320" cy="2611120"/>
          </a:xfrm>
          <a:prstGeom prst="rect">
            <a:avLst/>
          </a:prstGeom>
        </p:spPr>
      </p:pic>
      <p:pic>
        <p:nvPicPr>
          <p:cNvPr id="10" name="Picture 9">
            <a:extLst>
              <a:ext uri="{FF2B5EF4-FFF2-40B4-BE49-F238E27FC236}">
                <a16:creationId xmlns:a16="http://schemas.microsoft.com/office/drawing/2014/main" id="{9A7139A9-0BC4-06EE-C5CC-6FD0EE1111A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5893" t="48802" r="4543" b="6405"/>
          <a:stretch/>
        </p:blipFill>
        <p:spPr>
          <a:xfrm>
            <a:off x="-3362960" y="2854960"/>
            <a:ext cx="2306320" cy="2611120"/>
          </a:xfrm>
          <a:prstGeom prst="rect">
            <a:avLst/>
          </a:prstGeom>
        </p:spPr>
      </p:pic>
      <p:pic>
        <p:nvPicPr>
          <p:cNvPr id="12" name="Picture 11">
            <a:extLst>
              <a:ext uri="{FF2B5EF4-FFF2-40B4-BE49-F238E27FC236}">
                <a16:creationId xmlns:a16="http://schemas.microsoft.com/office/drawing/2014/main" id="{6CC6AD9A-A92C-3340-447E-0457DE8D112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rot="1474706" flipH="1">
            <a:off x="2380386" y="4233495"/>
            <a:ext cx="2333100" cy="2465170"/>
          </a:xfrm>
          <a:prstGeom prst="ellipse">
            <a:avLst/>
          </a:prstGeom>
        </p:spPr>
      </p:pic>
      <p:sp>
        <p:nvSpPr>
          <p:cNvPr id="23" name="Oval 22">
            <a:extLst>
              <a:ext uri="{FF2B5EF4-FFF2-40B4-BE49-F238E27FC236}">
                <a16:creationId xmlns:a16="http://schemas.microsoft.com/office/drawing/2014/main" id="{03198FE1-53B1-B3EC-9FEA-6807A673B44C}"/>
              </a:ext>
            </a:extLst>
          </p:cNvPr>
          <p:cNvSpPr/>
          <p:nvPr/>
        </p:nvSpPr>
        <p:spPr>
          <a:xfrm rot="903316">
            <a:off x="2898348" y="4831079"/>
            <a:ext cx="1422400" cy="1593583"/>
          </a:xfrm>
          <a:prstGeom prst="ellipse">
            <a:avLst/>
          </a:prstGeom>
          <a:solidFill>
            <a:srgbClr val="FF86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3" name="Group 12">
            <a:extLst>
              <a:ext uri="{FF2B5EF4-FFF2-40B4-BE49-F238E27FC236}">
                <a16:creationId xmlns:a16="http://schemas.microsoft.com/office/drawing/2014/main" id="{2B8081F4-B291-43A3-570D-22E73D0A2FB2}"/>
              </a:ext>
            </a:extLst>
          </p:cNvPr>
          <p:cNvGrpSpPr/>
          <p:nvPr/>
        </p:nvGrpSpPr>
        <p:grpSpPr>
          <a:xfrm flipH="1">
            <a:off x="3041920" y="5176041"/>
            <a:ext cx="1010031" cy="903658"/>
            <a:chOff x="-3739198" y="521969"/>
            <a:chExt cx="863283" cy="772365"/>
          </a:xfrm>
        </p:grpSpPr>
        <p:sp>
          <p:nvSpPr>
            <p:cNvPr id="14" name="Oval 13">
              <a:extLst>
                <a:ext uri="{FF2B5EF4-FFF2-40B4-BE49-F238E27FC236}">
                  <a16:creationId xmlns:a16="http://schemas.microsoft.com/office/drawing/2014/main" id="{F5929F64-A72E-CB17-1D2F-B70C224F03BB}"/>
                </a:ext>
              </a:extLst>
            </p:cNvPr>
            <p:cNvSpPr/>
            <p:nvPr/>
          </p:nvSpPr>
          <p:spPr>
            <a:xfrm>
              <a:off x="-3707130" y="681990"/>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Oval 14">
              <a:extLst>
                <a:ext uri="{FF2B5EF4-FFF2-40B4-BE49-F238E27FC236}">
                  <a16:creationId xmlns:a16="http://schemas.microsoft.com/office/drawing/2014/main" id="{B6C07504-DA46-9BB8-088D-3EC2791F8A99}"/>
                </a:ext>
              </a:extLst>
            </p:cNvPr>
            <p:cNvSpPr/>
            <p:nvPr/>
          </p:nvSpPr>
          <p:spPr>
            <a:xfrm>
              <a:off x="-3208020" y="752475"/>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Oval 15">
              <a:extLst>
                <a:ext uri="{FF2B5EF4-FFF2-40B4-BE49-F238E27FC236}">
                  <a16:creationId xmlns:a16="http://schemas.microsoft.com/office/drawing/2014/main" id="{182F8AFC-4CB7-1BD3-FB3B-90CAEFE08CAA}"/>
                </a:ext>
              </a:extLst>
            </p:cNvPr>
            <p:cNvSpPr/>
            <p:nvPr/>
          </p:nvSpPr>
          <p:spPr>
            <a:xfrm>
              <a:off x="-3642067" y="737177"/>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Oval 16">
              <a:extLst>
                <a:ext uri="{FF2B5EF4-FFF2-40B4-BE49-F238E27FC236}">
                  <a16:creationId xmlns:a16="http://schemas.microsoft.com/office/drawing/2014/main" id="{0E2B59B2-47B0-1D71-FFCB-D5A3DB19F313}"/>
                </a:ext>
              </a:extLst>
            </p:cNvPr>
            <p:cNvSpPr/>
            <p:nvPr/>
          </p:nvSpPr>
          <p:spPr>
            <a:xfrm>
              <a:off x="-3150617" y="809877"/>
              <a:ext cx="217299" cy="217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Oval 17">
              <a:extLst>
                <a:ext uri="{FF2B5EF4-FFF2-40B4-BE49-F238E27FC236}">
                  <a16:creationId xmlns:a16="http://schemas.microsoft.com/office/drawing/2014/main" id="{7B1D12F9-3D60-C1EF-3B0E-BBD420F97CA2}"/>
                </a:ext>
              </a:extLst>
            </p:cNvPr>
            <p:cNvSpPr/>
            <p:nvPr/>
          </p:nvSpPr>
          <p:spPr>
            <a:xfrm>
              <a:off x="-3182938" y="1122997"/>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9" name="Oval 18">
              <a:extLst>
                <a:ext uri="{FF2B5EF4-FFF2-40B4-BE49-F238E27FC236}">
                  <a16:creationId xmlns:a16="http://schemas.microsoft.com/office/drawing/2014/main" id="{8A5CF980-157B-C152-9514-65B6D4738D85}"/>
                </a:ext>
              </a:extLst>
            </p:cNvPr>
            <p:cNvSpPr/>
            <p:nvPr/>
          </p:nvSpPr>
          <p:spPr>
            <a:xfrm>
              <a:off x="-3739198" y="1084580"/>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Block Arc 19">
              <a:extLst>
                <a:ext uri="{FF2B5EF4-FFF2-40B4-BE49-F238E27FC236}">
                  <a16:creationId xmlns:a16="http://schemas.microsoft.com/office/drawing/2014/main" id="{9417663D-DA6C-4F9A-EB54-8B28570905D8}"/>
                </a:ext>
              </a:extLst>
            </p:cNvPr>
            <p:cNvSpPr/>
            <p:nvPr/>
          </p:nvSpPr>
          <p:spPr>
            <a:xfrm>
              <a:off x="-3607753" y="521969"/>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1" name="Block Arc 20">
              <a:extLst>
                <a:ext uri="{FF2B5EF4-FFF2-40B4-BE49-F238E27FC236}">
                  <a16:creationId xmlns:a16="http://schemas.microsoft.com/office/drawing/2014/main" id="{A5059C48-9E4E-B154-7BE1-5F3543701026}"/>
                </a:ext>
              </a:extLst>
            </p:cNvPr>
            <p:cNvSpPr/>
            <p:nvPr/>
          </p:nvSpPr>
          <p:spPr>
            <a:xfrm>
              <a:off x="-3101023" y="554355"/>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22" name="Block Arc 21">
              <a:extLst>
                <a:ext uri="{FF2B5EF4-FFF2-40B4-BE49-F238E27FC236}">
                  <a16:creationId xmlns:a16="http://schemas.microsoft.com/office/drawing/2014/main" id="{B0E84A9A-8038-4E5B-9B01-3F7B01880010}"/>
                </a:ext>
              </a:extLst>
            </p:cNvPr>
            <p:cNvSpPr/>
            <p:nvPr/>
          </p:nvSpPr>
          <p:spPr>
            <a:xfrm rot="10800000">
              <a:off x="-3359556" y="1119596"/>
              <a:ext cx="88901" cy="174738"/>
            </a:xfrm>
            <a:prstGeom prst="blockArc">
              <a:avLst>
                <a:gd name="adj1" fmla="val 21370197"/>
                <a:gd name="adj2" fmla="val 10918200"/>
                <a:gd name="adj3" fmla="val 18556"/>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grpSp>
      <p:pic>
        <p:nvPicPr>
          <p:cNvPr id="2" name="Picture 1">
            <a:extLst>
              <a:ext uri="{FF2B5EF4-FFF2-40B4-BE49-F238E27FC236}">
                <a16:creationId xmlns:a16="http://schemas.microsoft.com/office/drawing/2014/main" id="{BA3E6537-AEFB-A7C0-C30A-08D37648D79F}"/>
              </a:ext>
            </a:extLst>
          </p:cNvPr>
          <p:cNvPicPr>
            <a:picLocks noChangeAspect="1"/>
          </p:cNvPicPr>
          <p:nvPr/>
        </p:nvPicPr>
        <p:blipFill>
          <a:blip r:embed="rId9"/>
          <a:stretch>
            <a:fillRect/>
          </a:stretch>
        </p:blipFill>
        <p:spPr>
          <a:xfrm>
            <a:off x="7093872" y="2519680"/>
            <a:ext cx="1564166" cy="1487913"/>
          </a:xfrm>
          <a:prstGeom prst="rect">
            <a:avLst/>
          </a:prstGeom>
        </p:spPr>
      </p:pic>
      <p:sp>
        <p:nvSpPr>
          <p:cNvPr id="3" name="Freeform: Shape 2">
            <a:extLst>
              <a:ext uri="{FF2B5EF4-FFF2-40B4-BE49-F238E27FC236}">
                <a16:creationId xmlns:a16="http://schemas.microsoft.com/office/drawing/2014/main" id="{D9E14C37-C651-712D-DF84-5ED49F624052}"/>
              </a:ext>
            </a:extLst>
          </p:cNvPr>
          <p:cNvSpPr/>
          <p:nvPr/>
        </p:nvSpPr>
        <p:spPr>
          <a:xfrm>
            <a:off x="2582094" y="6411984"/>
            <a:ext cx="267396" cy="224828"/>
          </a:xfrm>
          <a:custGeom>
            <a:avLst/>
            <a:gdLst>
              <a:gd name="connsiteX0" fmla="*/ 267396 w 267396"/>
              <a:gd name="connsiteY0" fmla="*/ 66697 h 224828"/>
              <a:gd name="connsiteX1" fmla="*/ 90231 w 267396"/>
              <a:gd name="connsiteY1" fmla="*/ 224812 h 224828"/>
              <a:gd name="connsiteX2" fmla="*/ 2601 w 267396"/>
              <a:gd name="connsiteY2" fmla="*/ 76222 h 224828"/>
              <a:gd name="connsiteX3" fmla="*/ 33081 w 267396"/>
              <a:gd name="connsiteY3" fmla="*/ 13357 h 224828"/>
              <a:gd name="connsiteX4" fmla="*/ 134046 w 267396"/>
              <a:gd name="connsiteY4" fmla="*/ 9547 h 224828"/>
              <a:gd name="connsiteX5" fmla="*/ 174051 w 267396"/>
              <a:gd name="connsiteY5" fmla="*/ 120037 h 224828"/>
              <a:gd name="connsiteX6" fmla="*/ 95946 w 267396"/>
              <a:gd name="connsiteY6" fmla="*/ 217192 h 224828"/>
              <a:gd name="connsiteX7" fmla="*/ 132141 w 267396"/>
              <a:gd name="connsiteY7" fmla="*/ 118132 h 224828"/>
              <a:gd name="connsiteX8" fmla="*/ 27366 w 267396"/>
              <a:gd name="connsiteY8" fmla="*/ 28597 h 2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6" h="224828">
                <a:moveTo>
                  <a:pt x="267396" y="66697"/>
                </a:moveTo>
                <a:cubicBezTo>
                  <a:pt x="200879" y="144961"/>
                  <a:pt x="134363" y="223225"/>
                  <a:pt x="90231" y="224812"/>
                </a:cubicBezTo>
                <a:cubicBezTo>
                  <a:pt x="46099" y="226399"/>
                  <a:pt x="12126" y="111464"/>
                  <a:pt x="2601" y="76222"/>
                </a:cubicBezTo>
                <a:cubicBezTo>
                  <a:pt x="-6924" y="40980"/>
                  <a:pt x="11173" y="24469"/>
                  <a:pt x="33081" y="13357"/>
                </a:cubicBezTo>
                <a:cubicBezTo>
                  <a:pt x="54988" y="2244"/>
                  <a:pt x="110551" y="-8233"/>
                  <a:pt x="134046" y="9547"/>
                </a:cubicBezTo>
                <a:cubicBezTo>
                  <a:pt x="157541" y="27327"/>
                  <a:pt x="180401" y="85430"/>
                  <a:pt x="174051" y="120037"/>
                </a:cubicBezTo>
                <a:cubicBezTo>
                  <a:pt x="167701" y="154644"/>
                  <a:pt x="102931" y="217509"/>
                  <a:pt x="95946" y="217192"/>
                </a:cubicBezTo>
                <a:cubicBezTo>
                  <a:pt x="88961" y="216875"/>
                  <a:pt x="143571" y="149565"/>
                  <a:pt x="132141" y="118132"/>
                </a:cubicBezTo>
                <a:cubicBezTo>
                  <a:pt x="120711" y="86700"/>
                  <a:pt x="74038" y="57648"/>
                  <a:pt x="27366" y="28597"/>
                </a:cubicBezTo>
              </a:path>
            </a:pathLst>
          </a:cu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Freeform: Shape 3">
            <a:extLst>
              <a:ext uri="{FF2B5EF4-FFF2-40B4-BE49-F238E27FC236}">
                <a16:creationId xmlns:a16="http://schemas.microsoft.com/office/drawing/2014/main" id="{B4500903-9B35-181C-AB8C-5B023C8935A0}"/>
              </a:ext>
            </a:extLst>
          </p:cNvPr>
          <p:cNvSpPr/>
          <p:nvPr/>
        </p:nvSpPr>
        <p:spPr>
          <a:xfrm flipH="1">
            <a:off x="4095934" y="6439686"/>
            <a:ext cx="267396" cy="224828"/>
          </a:xfrm>
          <a:custGeom>
            <a:avLst/>
            <a:gdLst>
              <a:gd name="connsiteX0" fmla="*/ 267396 w 267396"/>
              <a:gd name="connsiteY0" fmla="*/ 66697 h 224828"/>
              <a:gd name="connsiteX1" fmla="*/ 90231 w 267396"/>
              <a:gd name="connsiteY1" fmla="*/ 224812 h 224828"/>
              <a:gd name="connsiteX2" fmla="*/ 2601 w 267396"/>
              <a:gd name="connsiteY2" fmla="*/ 76222 h 224828"/>
              <a:gd name="connsiteX3" fmla="*/ 33081 w 267396"/>
              <a:gd name="connsiteY3" fmla="*/ 13357 h 224828"/>
              <a:gd name="connsiteX4" fmla="*/ 134046 w 267396"/>
              <a:gd name="connsiteY4" fmla="*/ 9547 h 224828"/>
              <a:gd name="connsiteX5" fmla="*/ 174051 w 267396"/>
              <a:gd name="connsiteY5" fmla="*/ 120037 h 224828"/>
              <a:gd name="connsiteX6" fmla="*/ 95946 w 267396"/>
              <a:gd name="connsiteY6" fmla="*/ 217192 h 224828"/>
              <a:gd name="connsiteX7" fmla="*/ 132141 w 267396"/>
              <a:gd name="connsiteY7" fmla="*/ 118132 h 224828"/>
              <a:gd name="connsiteX8" fmla="*/ 27366 w 267396"/>
              <a:gd name="connsiteY8" fmla="*/ 28597 h 2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96" h="224828">
                <a:moveTo>
                  <a:pt x="267396" y="66697"/>
                </a:moveTo>
                <a:cubicBezTo>
                  <a:pt x="200879" y="144961"/>
                  <a:pt x="134363" y="223225"/>
                  <a:pt x="90231" y="224812"/>
                </a:cubicBezTo>
                <a:cubicBezTo>
                  <a:pt x="46099" y="226399"/>
                  <a:pt x="12126" y="111464"/>
                  <a:pt x="2601" y="76222"/>
                </a:cubicBezTo>
                <a:cubicBezTo>
                  <a:pt x="-6924" y="40980"/>
                  <a:pt x="11173" y="24469"/>
                  <a:pt x="33081" y="13357"/>
                </a:cubicBezTo>
                <a:cubicBezTo>
                  <a:pt x="54988" y="2244"/>
                  <a:pt x="110551" y="-8233"/>
                  <a:pt x="134046" y="9547"/>
                </a:cubicBezTo>
                <a:cubicBezTo>
                  <a:pt x="157541" y="27327"/>
                  <a:pt x="180401" y="85430"/>
                  <a:pt x="174051" y="120037"/>
                </a:cubicBezTo>
                <a:cubicBezTo>
                  <a:pt x="167701" y="154644"/>
                  <a:pt x="102931" y="217509"/>
                  <a:pt x="95946" y="217192"/>
                </a:cubicBezTo>
                <a:cubicBezTo>
                  <a:pt x="88961" y="216875"/>
                  <a:pt x="143571" y="149565"/>
                  <a:pt x="132141" y="118132"/>
                </a:cubicBezTo>
                <a:cubicBezTo>
                  <a:pt x="120711" y="86700"/>
                  <a:pt x="74038" y="57648"/>
                  <a:pt x="27366" y="28597"/>
                </a:cubicBezTo>
              </a:path>
            </a:pathLst>
          </a:cu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Rectangle 10">
            <a:extLst>
              <a:ext uri="{FF2B5EF4-FFF2-40B4-BE49-F238E27FC236}">
                <a16:creationId xmlns:a16="http://schemas.microsoft.com/office/drawing/2014/main" id="{5F00E867-D24A-3785-FF0C-D1D4714D97E8}"/>
              </a:ext>
            </a:extLst>
          </p:cNvPr>
          <p:cNvSpPr/>
          <p:nvPr/>
        </p:nvSpPr>
        <p:spPr>
          <a:xfrm>
            <a:off x="3305294" y="4620"/>
            <a:ext cx="5949329" cy="7736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Nu după mult timp, un licurici ce trecea în grabă prin fața magazinului se oprise la necajita portocală și îi spuse: </a:t>
            </a:r>
          </a:p>
        </p:txBody>
      </p:sp>
      <p:sp>
        <p:nvSpPr>
          <p:cNvPr id="24" name="Speech Bubble: Rectangle with Corners Rounded 23">
            <a:extLst>
              <a:ext uri="{FF2B5EF4-FFF2-40B4-BE49-F238E27FC236}">
                <a16:creationId xmlns:a16="http://schemas.microsoft.com/office/drawing/2014/main" id="{3628529F-E8EA-1D51-2F5E-98F1855E7694}"/>
              </a:ext>
            </a:extLst>
          </p:cNvPr>
          <p:cNvSpPr/>
          <p:nvPr/>
        </p:nvSpPr>
        <p:spPr>
          <a:xfrm>
            <a:off x="1238492" y="1367047"/>
            <a:ext cx="5816868" cy="1487913"/>
          </a:xfrm>
          <a:prstGeom prst="wedgeRoundRectCallout">
            <a:avLst>
              <a:gd name="adj1" fmla="val 51260"/>
              <a:gd name="adj2" fmla="val 7494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Chiar dacă ești singură, asta nu înseamnă că nu ești importantă! Cu siguranță ești o portocală foarte isteață și zemoasă, care poate să facă orice își dorește! Nimic nu e imposibil! Dar uite, dacă îmi răspunzi la o ghicitoare te ajut și îți arăt drumul spre spital.</a:t>
            </a:r>
          </a:p>
        </p:txBody>
      </p:sp>
      <p:sp>
        <p:nvSpPr>
          <p:cNvPr id="25" name="Speech Bubble: Rectangle with Corners Rounded 24">
            <a:extLst>
              <a:ext uri="{FF2B5EF4-FFF2-40B4-BE49-F238E27FC236}">
                <a16:creationId xmlns:a16="http://schemas.microsoft.com/office/drawing/2014/main" id="{346A986B-7E9A-A1E8-BEE8-BB14961C8340}"/>
              </a:ext>
            </a:extLst>
          </p:cNvPr>
          <p:cNvSpPr/>
          <p:nvPr/>
        </p:nvSpPr>
        <p:spPr>
          <a:xfrm>
            <a:off x="1390892" y="1519447"/>
            <a:ext cx="5816868" cy="1487913"/>
          </a:xfrm>
          <a:prstGeom prst="wedgeRoundRectCallout">
            <a:avLst>
              <a:gd name="adj1" fmla="val 51260"/>
              <a:gd name="adj2" fmla="val 74947"/>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Ia să văd, de poți să-mi zici</a:t>
            </a:r>
          </a:p>
          <a:p>
            <a:pPr algn="ctr"/>
            <a:r>
              <a:rPr lang="ro-RO" dirty="0">
                <a:solidFill>
                  <a:schemeClr val="tx1"/>
                </a:solidFill>
              </a:rPr>
              <a:t>Ce legătură e aici:</a:t>
            </a:r>
          </a:p>
          <a:p>
            <a:pPr algn="ctr"/>
            <a:r>
              <a:rPr lang="ro-RO" dirty="0">
                <a:solidFill>
                  <a:schemeClr val="tx1"/>
                </a:solidFill>
              </a:rPr>
              <a:t>                                                                                       ?</a:t>
            </a:r>
          </a:p>
        </p:txBody>
      </p:sp>
      <p:sp>
        <p:nvSpPr>
          <p:cNvPr id="26" name="TextBox 25">
            <a:extLst>
              <a:ext uri="{FF2B5EF4-FFF2-40B4-BE49-F238E27FC236}">
                <a16:creationId xmlns:a16="http://schemas.microsoft.com/office/drawing/2014/main" id="{05B2C252-E05F-C63C-22A3-44F40F57F65C}"/>
              </a:ext>
            </a:extLst>
          </p:cNvPr>
          <p:cNvSpPr txBox="1"/>
          <p:nvPr/>
        </p:nvSpPr>
        <p:spPr>
          <a:xfrm>
            <a:off x="1489291" y="2372973"/>
            <a:ext cx="2118483" cy="523220"/>
          </a:xfrm>
          <a:prstGeom prst="rect">
            <a:avLst/>
          </a:prstGeom>
          <a:noFill/>
        </p:spPr>
        <p:txBody>
          <a:bodyPr wrap="square" rtlCol="0">
            <a:spAutoFit/>
          </a:bodyPr>
          <a:lstStyle/>
          <a:p>
            <a:r>
              <a:rPr lang="ro-RO" sz="2800" dirty="0">
                <a:ln>
                  <a:solidFill>
                    <a:schemeClr val="tx1"/>
                  </a:solidFill>
                </a:ln>
                <a:solidFill>
                  <a:srgbClr val="FF0000"/>
                </a:solidFill>
                <a:latin typeface="Arial Black" panose="020B0A04020102020204" pitchFamily="34" charset="0"/>
              </a:rPr>
              <a:t>L</a:t>
            </a:r>
            <a:r>
              <a:rPr lang="ro-RO" sz="2800" dirty="0">
                <a:ln>
                  <a:solidFill>
                    <a:schemeClr val="tx1"/>
                  </a:solidFill>
                </a:ln>
                <a:solidFill>
                  <a:srgbClr val="FFFF00"/>
                </a:solidFill>
                <a:latin typeface="Arial Black" panose="020B0A04020102020204" pitchFamily="34" charset="0"/>
              </a:rPr>
              <a:t>UMINĂ,</a:t>
            </a:r>
          </a:p>
        </p:txBody>
      </p:sp>
      <p:sp>
        <p:nvSpPr>
          <p:cNvPr id="27" name="TextBox 26">
            <a:extLst>
              <a:ext uri="{FF2B5EF4-FFF2-40B4-BE49-F238E27FC236}">
                <a16:creationId xmlns:a16="http://schemas.microsoft.com/office/drawing/2014/main" id="{05D4D7F7-E568-B466-652B-75FA5EC683AE}"/>
              </a:ext>
            </a:extLst>
          </p:cNvPr>
          <p:cNvSpPr txBox="1"/>
          <p:nvPr/>
        </p:nvSpPr>
        <p:spPr>
          <a:xfrm>
            <a:off x="3208635" y="2350686"/>
            <a:ext cx="2118483" cy="523220"/>
          </a:xfrm>
          <a:prstGeom prst="rect">
            <a:avLst/>
          </a:prstGeom>
          <a:noFill/>
        </p:spPr>
        <p:txBody>
          <a:bodyPr wrap="square" rtlCol="0">
            <a:spAutoFit/>
          </a:bodyPr>
          <a:lstStyle/>
          <a:p>
            <a:r>
              <a:rPr lang="ro-RO" sz="2800" dirty="0">
                <a:ln>
                  <a:solidFill>
                    <a:schemeClr val="tx1"/>
                  </a:solidFill>
                </a:ln>
                <a:solidFill>
                  <a:srgbClr val="FF0000"/>
                </a:solidFill>
                <a:latin typeface="Arial Black" panose="020B0A04020102020204" pitchFamily="34" charset="0"/>
              </a:rPr>
              <a:t>L</a:t>
            </a:r>
            <a:r>
              <a:rPr lang="ro-RO" sz="2800" dirty="0">
                <a:ln>
                  <a:solidFill>
                    <a:schemeClr val="tx1"/>
                  </a:solidFill>
                </a:ln>
                <a:solidFill>
                  <a:schemeClr val="accent5">
                    <a:lumMod val="60000"/>
                    <a:lumOff val="40000"/>
                  </a:schemeClr>
                </a:solidFill>
                <a:latin typeface="Arial Black" panose="020B0A04020102020204" pitchFamily="34" charset="0"/>
              </a:rPr>
              <a:t>UNĂ,</a:t>
            </a:r>
          </a:p>
        </p:txBody>
      </p:sp>
      <p:sp>
        <p:nvSpPr>
          <p:cNvPr id="28" name="TextBox 27">
            <a:extLst>
              <a:ext uri="{FF2B5EF4-FFF2-40B4-BE49-F238E27FC236}">
                <a16:creationId xmlns:a16="http://schemas.microsoft.com/office/drawing/2014/main" id="{5583E5D4-2A1B-EDDA-10C2-848144E7461F}"/>
              </a:ext>
            </a:extLst>
          </p:cNvPr>
          <p:cNvSpPr txBox="1"/>
          <p:nvPr/>
        </p:nvSpPr>
        <p:spPr>
          <a:xfrm>
            <a:off x="4503304" y="2322706"/>
            <a:ext cx="2118483" cy="523220"/>
          </a:xfrm>
          <a:prstGeom prst="rect">
            <a:avLst/>
          </a:prstGeom>
          <a:noFill/>
        </p:spPr>
        <p:txBody>
          <a:bodyPr wrap="square" rtlCol="0">
            <a:spAutoFit/>
          </a:bodyPr>
          <a:lstStyle/>
          <a:p>
            <a:r>
              <a:rPr lang="ro-RO" sz="2800" dirty="0">
                <a:ln>
                  <a:solidFill>
                    <a:schemeClr val="tx1"/>
                  </a:solidFill>
                </a:ln>
                <a:solidFill>
                  <a:srgbClr val="FF0000"/>
                </a:solidFill>
                <a:latin typeface="Arial Black" panose="020B0A04020102020204" pitchFamily="34" charset="0"/>
              </a:rPr>
              <a:t>L</a:t>
            </a:r>
            <a:r>
              <a:rPr lang="ro-RO" sz="2800" dirty="0">
                <a:ln>
                  <a:solidFill>
                    <a:schemeClr val="tx1"/>
                  </a:solidFill>
                </a:ln>
                <a:solidFill>
                  <a:srgbClr val="92D050"/>
                </a:solidFill>
                <a:latin typeface="Arial Black" panose="020B0A04020102020204" pitchFamily="34" charset="0"/>
              </a:rPr>
              <a:t>ICURICI,</a:t>
            </a:r>
          </a:p>
        </p:txBody>
      </p:sp>
      <p:sp>
        <p:nvSpPr>
          <p:cNvPr id="29" name="Speech Bubble: Rectangle with Corners Rounded 28">
            <a:extLst>
              <a:ext uri="{FF2B5EF4-FFF2-40B4-BE49-F238E27FC236}">
                <a16:creationId xmlns:a16="http://schemas.microsoft.com/office/drawing/2014/main" id="{D0681B0A-91A4-A89D-71D5-AD48464E9BE0}"/>
              </a:ext>
            </a:extLst>
          </p:cNvPr>
          <p:cNvSpPr/>
          <p:nvPr/>
        </p:nvSpPr>
        <p:spPr>
          <a:xfrm>
            <a:off x="4660448" y="4067038"/>
            <a:ext cx="2174106" cy="1109004"/>
          </a:xfrm>
          <a:prstGeom prst="wedgeRoundRectCallout">
            <a:avLst>
              <a:gd name="adj1" fmla="val -51523"/>
              <a:gd name="adj2" fmla="val 7809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Copii, mă ajutați?</a:t>
            </a:r>
          </a:p>
        </p:txBody>
      </p:sp>
    </p:spTree>
    <p:extLst>
      <p:ext uri="{BB962C8B-B14F-4D97-AF65-F5344CB8AC3E}">
        <p14:creationId xmlns:p14="http://schemas.microsoft.com/office/powerpoint/2010/main" val="3693592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afterEffect">
                                  <p:stCondLst>
                                    <p:cond delay="0"/>
                                  </p:stCondLst>
                                  <p:childTnLst>
                                    <p:animMotion origin="layout" path="M -3.54167E-6 -4.44444E-6 L 0.00248 0.08704 " pathEditMode="relative" rAng="0" ptsTypes="AA">
                                      <p:cBhvr>
                                        <p:cTn id="6" dur="2000" fill="hold"/>
                                        <p:tgtEl>
                                          <p:spTgt spid="2"/>
                                        </p:tgtEl>
                                        <p:attrNameLst>
                                          <p:attrName>ppt_x</p:attrName>
                                          <p:attrName>ppt_y</p:attrName>
                                        </p:attrNameLst>
                                      </p:cBhvr>
                                      <p:rCtr x="117" y="4352"/>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Effect transition="in" filter="fade">
                                      <p:cBhvr>
                                        <p:cTn id="28" dur="500"/>
                                        <p:tgtEl>
                                          <p:spTgt spid="2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fade">
                                      <p:cBhvr>
                                        <p:cTn id="33" dur="500"/>
                                        <p:tgtEl>
                                          <p:spTgt spid="2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fade">
                                      <p:cBhvr>
                                        <p:cTn id="38" dur="500"/>
                                        <p:tgtEl>
                                          <p:spTgt spid="28">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9" grpId="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90C42-B28B-BF79-48E2-7330D79BB20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14294" t="38543" r="24273"/>
          <a:stretch/>
        </p:blipFill>
        <p:spPr>
          <a:xfrm>
            <a:off x="0" y="-4620"/>
            <a:ext cx="12192000" cy="6858000"/>
          </a:xfrm>
          <a:prstGeom prst="rect">
            <a:avLst/>
          </a:prstGeom>
        </p:spPr>
      </p:pic>
      <p:pic>
        <p:nvPicPr>
          <p:cNvPr id="6" name="Picture 5">
            <a:extLst>
              <a:ext uri="{FF2B5EF4-FFF2-40B4-BE49-F238E27FC236}">
                <a16:creationId xmlns:a16="http://schemas.microsoft.com/office/drawing/2014/main" id="{654522D7-21C1-AAA0-4874-848AFF9CC2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8312" t="3069" r="52124" b="52138"/>
          <a:stretch/>
        </p:blipFill>
        <p:spPr>
          <a:xfrm>
            <a:off x="-6268720" y="-91440"/>
            <a:ext cx="2306320" cy="2611120"/>
          </a:xfrm>
          <a:prstGeom prst="rect">
            <a:avLst/>
          </a:prstGeom>
        </p:spPr>
      </p:pic>
      <p:pic>
        <p:nvPicPr>
          <p:cNvPr id="8" name="Picture 7">
            <a:extLst>
              <a:ext uri="{FF2B5EF4-FFF2-40B4-BE49-F238E27FC236}">
                <a16:creationId xmlns:a16="http://schemas.microsoft.com/office/drawing/2014/main" id="{D09F5F15-44E8-5B94-8CF5-16E5429C32B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pic>
        <p:nvPicPr>
          <p:cNvPr id="9" name="Picture 8">
            <a:extLst>
              <a:ext uri="{FF2B5EF4-FFF2-40B4-BE49-F238E27FC236}">
                <a16:creationId xmlns:a16="http://schemas.microsoft.com/office/drawing/2014/main" id="{7D87F236-A02F-36DA-8924-701DD6AE7F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2176899" y="3119948"/>
            <a:ext cx="2913888" cy="3298983"/>
          </a:xfrm>
          <a:prstGeom prst="rect">
            <a:avLst/>
          </a:prstGeom>
        </p:spPr>
      </p:pic>
      <p:pic>
        <p:nvPicPr>
          <p:cNvPr id="10" name="Picture 9">
            <a:extLst>
              <a:ext uri="{FF2B5EF4-FFF2-40B4-BE49-F238E27FC236}">
                <a16:creationId xmlns:a16="http://schemas.microsoft.com/office/drawing/2014/main" id="{9A7139A9-0BC4-06EE-C5CC-6FD0EE1111A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5893" t="48802" r="4543" b="6405"/>
          <a:stretch/>
        </p:blipFill>
        <p:spPr>
          <a:xfrm>
            <a:off x="-3362960" y="2854960"/>
            <a:ext cx="2306320" cy="2611120"/>
          </a:xfrm>
          <a:prstGeom prst="rect">
            <a:avLst/>
          </a:prstGeom>
        </p:spPr>
      </p:pic>
      <p:pic>
        <p:nvPicPr>
          <p:cNvPr id="2" name="Picture 1">
            <a:extLst>
              <a:ext uri="{FF2B5EF4-FFF2-40B4-BE49-F238E27FC236}">
                <a16:creationId xmlns:a16="http://schemas.microsoft.com/office/drawing/2014/main" id="{BA3E6537-AEFB-A7C0-C30A-08D37648D79F}"/>
              </a:ext>
            </a:extLst>
          </p:cNvPr>
          <p:cNvPicPr>
            <a:picLocks noChangeAspect="1"/>
          </p:cNvPicPr>
          <p:nvPr/>
        </p:nvPicPr>
        <p:blipFill>
          <a:blip r:embed="rId9"/>
          <a:stretch>
            <a:fillRect/>
          </a:stretch>
        </p:blipFill>
        <p:spPr>
          <a:xfrm>
            <a:off x="8450935" y="2854960"/>
            <a:ext cx="1564166" cy="1487913"/>
          </a:xfrm>
          <a:prstGeom prst="rect">
            <a:avLst/>
          </a:prstGeom>
        </p:spPr>
      </p:pic>
      <p:sp>
        <p:nvSpPr>
          <p:cNvPr id="11" name="Rectangle 10">
            <a:extLst>
              <a:ext uri="{FF2B5EF4-FFF2-40B4-BE49-F238E27FC236}">
                <a16:creationId xmlns:a16="http://schemas.microsoft.com/office/drawing/2014/main" id="{B60ACEB1-271A-6E73-47EA-78ECCF3FF5ED}"/>
              </a:ext>
            </a:extLst>
          </p:cNvPr>
          <p:cNvSpPr/>
          <p:nvPr/>
        </p:nvSpPr>
        <p:spPr>
          <a:xfrm>
            <a:off x="3305294" y="4620"/>
            <a:ext cx="5949329" cy="148791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COOOOORECT! Toare cuvintele încep cu sunetul ,,l” și au legătură cu noaptea. Bravo, copii! Acum, pentru că ați rezolvat ghicitoarea licuriciului, acesta ne arată drumul iar Lala poate ajunge la spital. </a:t>
            </a:r>
          </a:p>
        </p:txBody>
      </p:sp>
      <p:sp>
        <p:nvSpPr>
          <p:cNvPr id="24" name="Speech Bubble: Rectangle with Corners Rounded 23">
            <a:extLst>
              <a:ext uri="{FF2B5EF4-FFF2-40B4-BE49-F238E27FC236}">
                <a16:creationId xmlns:a16="http://schemas.microsoft.com/office/drawing/2014/main" id="{006A4E04-A3E1-0EEC-1DE1-EE66EB505195}"/>
              </a:ext>
            </a:extLst>
          </p:cNvPr>
          <p:cNvSpPr/>
          <p:nvPr/>
        </p:nvSpPr>
        <p:spPr>
          <a:xfrm>
            <a:off x="4663440" y="1965178"/>
            <a:ext cx="3606666" cy="1109004"/>
          </a:xfrm>
          <a:prstGeom prst="wedgeRoundRectCallout">
            <a:avLst>
              <a:gd name="adj1" fmla="val 57398"/>
              <a:gd name="adj2" fmla="val 9078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Uite, Lala, ești specială pentru că te poți rostogoli pentru a te deplasa. Nu trebuie să dai toată ziua din aripi, ca mine! Încearcă!</a:t>
            </a:r>
          </a:p>
        </p:txBody>
      </p:sp>
    </p:spTree>
    <p:extLst>
      <p:ext uri="{BB962C8B-B14F-4D97-AF65-F5344CB8AC3E}">
        <p14:creationId xmlns:p14="http://schemas.microsoft.com/office/powerpoint/2010/main" val="2848366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childTnLst>
                              </p:cTn>
                            </p:par>
                            <p:par>
                              <p:cTn id="26" fill="hold">
                                <p:stCondLst>
                                  <p:cond delay="1500"/>
                                </p:stCondLst>
                                <p:childTnLst>
                                  <p:par>
                                    <p:cTn id="27" presetID="2" presetClass="exit" presetSubtype="2" accel="20000" fill="hold" nodeType="afterEffect">
                                      <p:stCondLst>
                                        <p:cond delay="0"/>
                                      </p:stCondLst>
                                      <p:childTnLst>
                                        <p:anim calcmode="lin" valueType="num">
                                          <p:cBhvr additive="base">
                                            <p:cTn id="28" dur="2000"/>
                                            <p:tgtEl>
                                              <p:spTgt spid="9"/>
                                            </p:tgtEl>
                                            <p:attrNameLst>
                                              <p:attrName>ppt_x</p:attrName>
                                            </p:attrNameLst>
                                          </p:cBhvr>
                                          <p:tavLst>
                                            <p:tav tm="0">
                                              <p:val>
                                                <p:strVal val="ppt_x"/>
                                              </p:val>
                                            </p:tav>
                                            <p:tav tm="100000">
                                              <p:val>
                                                <p:strVal val="1+ppt_w/2"/>
                                              </p:val>
                                            </p:tav>
                                          </p:tavLst>
                                        </p:anim>
                                        <p:anim calcmode="lin" valueType="num">
                                          <p:cBhvr additive="base">
                                            <p:cTn id="29" dur="2000"/>
                                            <p:tgtEl>
                                              <p:spTgt spid="9"/>
                                            </p:tgtEl>
                                            <p:attrNameLst>
                                              <p:attrName>ppt_y</p:attrName>
                                            </p:attrNameLst>
                                          </p:cBhvr>
                                          <p:tavLst>
                                            <p:tav tm="0">
                                              <p:val>
                                                <p:strVal val="ppt_y"/>
                                              </p:val>
                                            </p:tav>
                                            <p:tav tm="100000">
                                              <p:val>
                                                <p:strVal val="ppt_y"/>
                                              </p:val>
                                            </p:tav>
                                          </p:tavLst>
                                        </p:anim>
                                        <p:set>
                                          <p:cBhvr>
                                            <p:cTn id="30" dur="1" fill="hold">
                                              <p:stCondLst>
                                                <p:cond delay="1999"/>
                                              </p:stCondLst>
                                            </p:cTn>
                                            <p:tgtEl>
                                              <p:spTgt spid="9"/>
                                            </p:tgtEl>
                                            <p:attrNameLst>
                                              <p:attrName>style.visibility</p:attrName>
                                            </p:attrNameLst>
                                          </p:cBhvr>
                                          <p:to>
                                            <p:strVal val="hidden"/>
                                          </p:to>
                                        </p:set>
                                      </p:childTnLst>
                                    </p:cTn>
                                  </p:par>
                                  <p:par>
                                    <p:cTn id="31" presetID="8" presetClass="emph" presetSubtype="0" fill="hold" nodeType="withEffect">
                                      <p:stCondLst>
                                        <p:cond delay="0"/>
                                      </p:stCondLst>
                                      <p:childTnLst>
                                        <p:animRot by="21600000">
                                          <p:cBhvr>
                                            <p:cTn id="32"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childTnLst>
                              </p:cTn>
                            </p:par>
                            <p:par>
                              <p:cTn id="26" fill="hold">
                                <p:stCondLst>
                                  <p:cond delay="1500"/>
                                </p:stCondLst>
                                <p:childTnLst>
                                  <p:par>
                                    <p:cTn id="27" presetID="2" presetClass="exit" presetSubtype="2" accel="20000" fill="hold" nodeType="afterEffect">
                                      <p:stCondLst>
                                        <p:cond delay="0"/>
                                      </p:stCondLst>
                                      <p:childTnLst>
                                        <p:anim calcmode="lin" valueType="num">
                                          <p:cBhvr additive="base">
                                            <p:cTn id="28" dur="2000"/>
                                            <p:tgtEl>
                                              <p:spTgt spid="9"/>
                                            </p:tgtEl>
                                            <p:attrNameLst>
                                              <p:attrName>ppt_x</p:attrName>
                                            </p:attrNameLst>
                                          </p:cBhvr>
                                          <p:tavLst>
                                            <p:tav tm="0">
                                              <p:val>
                                                <p:strVal val="ppt_x"/>
                                              </p:val>
                                            </p:tav>
                                            <p:tav tm="100000">
                                              <p:val>
                                                <p:strVal val="1+ppt_w/2"/>
                                              </p:val>
                                            </p:tav>
                                          </p:tavLst>
                                        </p:anim>
                                        <p:anim calcmode="lin" valueType="num">
                                          <p:cBhvr additive="base">
                                            <p:cTn id="29" dur="2000"/>
                                            <p:tgtEl>
                                              <p:spTgt spid="9"/>
                                            </p:tgtEl>
                                            <p:attrNameLst>
                                              <p:attrName>ppt_y</p:attrName>
                                            </p:attrNameLst>
                                          </p:cBhvr>
                                          <p:tavLst>
                                            <p:tav tm="0">
                                              <p:val>
                                                <p:strVal val="ppt_y"/>
                                              </p:val>
                                            </p:tav>
                                            <p:tav tm="100000">
                                              <p:val>
                                                <p:strVal val="ppt_y"/>
                                              </p:val>
                                            </p:tav>
                                          </p:tavLst>
                                        </p:anim>
                                        <p:set>
                                          <p:cBhvr>
                                            <p:cTn id="30" dur="1" fill="hold">
                                              <p:stCondLst>
                                                <p:cond delay="1999"/>
                                              </p:stCondLst>
                                            </p:cTn>
                                            <p:tgtEl>
                                              <p:spTgt spid="9"/>
                                            </p:tgtEl>
                                            <p:attrNameLst>
                                              <p:attrName>style.visibility</p:attrName>
                                            </p:attrNameLst>
                                          </p:cBhvr>
                                          <p:to>
                                            <p:strVal val="hidden"/>
                                          </p:to>
                                        </p:set>
                                      </p:childTnLst>
                                    </p:cTn>
                                  </p:par>
                                  <p:par>
                                    <p:cTn id="31" presetID="8" presetClass="emph" presetSubtype="0" fill="hold" nodeType="withEffect">
                                      <p:stCondLst>
                                        <p:cond delay="0"/>
                                      </p:stCondLst>
                                      <p:childTnLst>
                                        <p:animRot by="21600000">
                                          <p:cBhvr>
                                            <p:cTn id="32"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animBg="1"/>
          <p:bldP spid="24"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3403102" y="1171810"/>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spTree>
    <p:extLst>
      <p:ext uri="{BB962C8B-B14F-4D97-AF65-F5344CB8AC3E}">
        <p14:creationId xmlns:p14="http://schemas.microsoft.com/office/powerpoint/2010/main" val="293542169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rot="20950295">
            <a:off x="4895139" y="1203033"/>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spTree>
    <p:extLst>
      <p:ext uri="{BB962C8B-B14F-4D97-AF65-F5344CB8AC3E}">
        <p14:creationId xmlns:p14="http://schemas.microsoft.com/office/powerpoint/2010/main" val="56405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798264" y="1818378"/>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2376858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356360" y="3171033"/>
            <a:ext cx="2077764" cy="2352356"/>
          </a:xfrm>
          <a:prstGeom prst="rect">
            <a:avLst/>
          </a:prstGeom>
        </p:spPr>
      </p:pic>
      <p:pic>
        <p:nvPicPr>
          <p:cNvPr id="10" name="Picture 9">
            <a:extLst>
              <a:ext uri="{FF2B5EF4-FFF2-40B4-BE49-F238E27FC236}">
                <a16:creationId xmlns:a16="http://schemas.microsoft.com/office/drawing/2014/main" id="{19C9467C-08FD-A94B-7F5E-79B3A08F20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101" t="12857" r="15539" b="21428"/>
          <a:stretch/>
        </p:blipFill>
        <p:spPr>
          <a:xfrm flipH="1">
            <a:off x="9326880" y="3070305"/>
            <a:ext cx="1692954" cy="1752600"/>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3305294" y="4620"/>
            <a:ext cx="5949329" cy="14736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Tot rostogolindu-se pe drum, Lala a dat peste o frunzuliță căzută. Ea își aștepta surioarele. Ca să nu le încurce, din multitudinea de frunze care se vor scutura din pom, Lala o va ajuta. Știm că pe surioarele frunzuliței sunt scrise literele L și l:</a:t>
            </a:r>
          </a:p>
        </p:txBody>
      </p:sp>
    </p:spTree>
    <p:extLst>
      <p:ext uri="{BB962C8B-B14F-4D97-AF65-F5344CB8AC3E}">
        <p14:creationId xmlns:p14="http://schemas.microsoft.com/office/powerpoint/2010/main" val="104424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14:presetBounceEnd="6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0000">
                                          <p:cBhvr additive="base">
                                            <p:cTn id="14" dur="275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750" fill="hold"/>
                                            <p:tgtEl>
                                              <p:spTgt spid="9"/>
                                            </p:tgtEl>
                                            <p:attrNameLst>
                                              <p:attrName>ppt_x</p:attrName>
                                            </p:attrNameLst>
                                          </p:cBhvr>
                                          <p:tavLst>
                                            <p:tav tm="0">
                                              <p:val>
                                                <p:strVal val="0-#ppt_w/2"/>
                                              </p:val>
                                            </p:tav>
                                            <p:tav tm="100000">
                                              <p:val>
                                                <p:strVal val="#ppt_x"/>
                                              </p:val>
                                            </p:tav>
                                          </p:tavLst>
                                        </p:anim>
                                        <p:anim calcmode="lin" valueType="num">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620017" y="2882584"/>
            <a:ext cx="2811385" cy="3182931"/>
          </a:xfrm>
          <a:prstGeom prst="rect">
            <a:avLst/>
          </a:prstGeom>
        </p:spPr>
      </p:pic>
      <p:pic>
        <p:nvPicPr>
          <p:cNvPr id="10" name="Picture 9">
            <a:extLst>
              <a:ext uri="{FF2B5EF4-FFF2-40B4-BE49-F238E27FC236}">
                <a16:creationId xmlns:a16="http://schemas.microsoft.com/office/drawing/2014/main" id="{19C9467C-08FD-A94B-7F5E-79B3A08F20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101" t="12857" r="15539" b="21428"/>
          <a:stretch/>
        </p:blipFill>
        <p:spPr>
          <a:xfrm flipH="1">
            <a:off x="6234238" y="4347880"/>
            <a:ext cx="1903922" cy="1971001"/>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3259573" y="20063"/>
            <a:ext cx="5949329" cy="76070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Apasă doar pe frunzulițele pe care regăsești literele L și l.</a:t>
            </a:r>
          </a:p>
        </p:txBody>
      </p:sp>
      <p:grpSp>
        <p:nvGrpSpPr>
          <p:cNvPr id="6" name="Group 5">
            <a:extLst>
              <a:ext uri="{FF2B5EF4-FFF2-40B4-BE49-F238E27FC236}">
                <a16:creationId xmlns:a16="http://schemas.microsoft.com/office/drawing/2014/main" id="{19753B66-CDE9-8790-78B1-B1043B66CD44}"/>
              </a:ext>
            </a:extLst>
          </p:cNvPr>
          <p:cNvGrpSpPr/>
          <p:nvPr/>
        </p:nvGrpSpPr>
        <p:grpSpPr>
          <a:xfrm>
            <a:off x="5605090" y="-2001692"/>
            <a:ext cx="2286000" cy="2286000"/>
            <a:chOff x="-106680" y="-2834640"/>
            <a:chExt cx="2286000" cy="2286000"/>
          </a:xfrm>
        </p:grpSpPr>
        <p:pic>
          <p:nvPicPr>
            <p:cNvPr id="2" name="Picture 1">
              <a:extLst>
                <a:ext uri="{FF2B5EF4-FFF2-40B4-BE49-F238E27FC236}">
                  <a16:creationId xmlns:a16="http://schemas.microsoft.com/office/drawing/2014/main" id="{06A2E2CD-52F4-6131-72FF-FD75FFCD7A7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3" name="TextBox 2">
              <a:extLst>
                <a:ext uri="{FF2B5EF4-FFF2-40B4-BE49-F238E27FC236}">
                  <a16:creationId xmlns:a16="http://schemas.microsoft.com/office/drawing/2014/main" id="{609DEBEA-05D2-6342-B1AA-1DC348421F56}"/>
                </a:ext>
              </a:extLst>
            </p:cNvPr>
            <p:cNvSpPr txBox="1"/>
            <p:nvPr/>
          </p:nvSpPr>
          <p:spPr>
            <a:xfrm>
              <a:off x="360680" y="-2050826"/>
              <a:ext cx="29972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Arial Black" panose="020B0A04020102020204" pitchFamily="34" charset="0"/>
                </a:rPr>
                <a:t>L</a:t>
              </a:r>
            </a:p>
          </p:txBody>
        </p:sp>
      </p:grpSp>
      <p:grpSp>
        <p:nvGrpSpPr>
          <p:cNvPr id="7" name="Group 6">
            <a:extLst>
              <a:ext uri="{FF2B5EF4-FFF2-40B4-BE49-F238E27FC236}">
                <a16:creationId xmlns:a16="http://schemas.microsoft.com/office/drawing/2014/main" id="{509C5957-567E-1679-C7D2-E62BFC439D15}"/>
              </a:ext>
            </a:extLst>
          </p:cNvPr>
          <p:cNvGrpSpPr/>
          <p:nvPr/>
        </p:nvGrpSpPr>
        <p:grpSpPr>
          <a:xfrm>
            <a:off x="5605090" y="-2001692"/>
            <a:ext cx="2286000" cy="2286000"/>
            <a:chOff x="-106680" y="-2834640"/>
            <a:chExt cx="2286000" cy="2286000"/>
          </a:xfrm>
        </p:grpSpPr>
        <p:pic>
          <p:nvPicPr>
            <p:cNvPr id="8" name="Picture 7">
              <a:extLst>
                <a:ext uri="{FF2B5EF4-FFF2-40B4-BE49-F238E27FC236}">
                  <a16:creationId xmlns:a16="http://schemas.microsoft.com/office/drawing/2014/main" id="{262E26D9-B65B-DD2F-89FE-1AAC35B9EE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12" name="TextBox 11">
              <a:extLst>
                <a:ext uri="{FF2B5EF4-FFF2-40B4-BE49-F238E27FC236}">
                  <a16:creationId xmlns:a16="http://schemas.microsoft.com/office/drawing/2014/main" id="{D8A7B422-D5B1-EA29-692E-3B6DCA12A724}"/>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l</a:t>
              </a:r>
            </a:p>
          </p:txBody>
        </p:sp>
      </p:grpSp>
      <p:grpSp>
        <p:nvGrpSpPr>
          <p:cNvPr id="13" name="Group 12">
            <a:extLst>
              <a:ext uri="{FF2B5EF4-FFF2-40B4-BE49-F238E27FC236}">
                <a16:creationId xmlns:a16="http://schemas.microsoft.com/office/drawing/2014/main" id="{B9F8B967-DCD0-47AB-F0CB-35BF0B664B12}"/>
              </a:ext>
            </a:extLst>
          </p:cNvPr>
          <p:cNvGrpSpPr/>
          <p:nvPr/>
        </p:nvGrpSpPr>
        <p:grpSpPr>
          <a:xfrm>
            <a:off x="5605090" y="-2001692"/>
            <a:ext cx="2286000" cy="2286000"/>
            <a:chOff x="-106680" y="-2834640"/>
            <a:chExt cx="2286000" cy="2286000"/>
          </a:xfrm>
        </p:grpSpPr>
        <p:pic>
          <p:nvPicPr>
            <p:cNvPr id="14" name="Picture 13">
              <a:extLst>
                <a:ext uri="{FF2B5EF4-FFF2-40B4-BE49-F238E27FC236}">
                  <a16:creationId xmlns:a16="http://schemas.microsoft.com/office/drawing/2014/main" id="{CC0B1F3E-76A4-73BB-D274-1593CCE7AE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15" name="TextBox 14">
              <a:extLst>
                <a:ext uri="{FF2B5EF4-FFF2-40B4-BE49-F238E27FC236}">
                  <a16:creationId xmlns:a16="http://schemas.microsoft.com/office/drawing/2014/main" id="{954C7CFA-96A6-7D38-D4D7-D7345C7F1CB6}"/>
                </a:ext>
              </a:extLst>
            </p:cNvPr>
            <p:cNvSpPr txBox="1"/>
            <p:nvPr/>
          </p:nvSpPr>
          <p:spPr>
            <a:xfrm>
              <a:off x="360680" y="-2050826"/>
              <a:ext cx="29972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Arial Black" panose="020B0A04020102020204" pitchFamily="34" charset="0"/>
                </a:rPr>
                <a:t>L</a:t>
              </a:r>
            </a:p>
          </p:txBody>
        </p:sp>
      </p:grpSp>
      <p:grpSp>
        <p:nvGrpSpPr>
          <p:cNvPr id="16" name="Group 15">
            <a:extLst>
              <a:ext uri="{FF2B5EF4-FFF2-40B4-BE49-F238E27FC236}">
                <a16:creationId xmlns:a16="http://schemas.microsoft.com/office/drawing/2014/main" id="{E840CEA2-D279-40E5-2C8F-E10F53592441}"/>
              </a:ext>
            </a:extLst>
          </p:cNvPr>
          <p:cNvGrpSpPr/>
          <p:nvPr/>
        </p:nvGrpSpPr>
        <p:grpSpPr>
          <a:xfrm>
            <a:off x="5605090" y="-2001692"/>
            <a:ext cx="2286000" cy="2286000"/>
            <a:chOff x="-106680" y="-2834640"/>
            <a:chExt cx="2286000" cy="2286000"/>
          </a:xfrm>
        </p:grpSpPr>
        <p:pic>
          <p:nvPicPr>
            <p:cNvPr id="17" name="Picture 16">
              <a:extLst>
                <a:ext uri="{FF2B5EF4-FFF2-40B4-BE49-F238E27FC236}">
                  <a16:creationId xmlns:a16="http://schemas.microsoft.com/office/drawing/2014/main" id="{C5A1DAD9-4EB1-DEF0-CC1F-A7F0753BEE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18" name="TextBox 17">
              <a:extLst>
                <a:ext uri="{FF2B5EF4-FFF2-40B4-BE49-F238E27FC236}">
                  <a16:creationId xmlns:a16="http://schemas.microsoft.com/office/drawing/2014/main" id="{BAD1FF3F-6153-E824-5205-AEFB2D0D393F}"/>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l</a:t>
              </a:r>
            </a:p>
          </p:txBody>
        </p:sp>
      </p:grpSp>
      <p:grpSp>
        <p:nvGrpSpPr>
          <p:cNvPr id="19" name="Group 18">
            <a:extLst>
              <a:ext uri="{FF2B5EF4-FFF2-40B4-BE49-F238E27FC236}">
                <a16:creationId xmlns:a16="http://schemas.microsoft.com/office/drawing/2014/main" id="{6C449A0F-CD3D-ABBA-46B6-E3D258F0903A}"/>
              </a:ext>
            </a:extLst>
          </p:cNvPr>
          <p:cNvGrpSpPr/>
          <p:nvPr/>
        </p:nvGrpSpPr>
        <p:grpSpPr>
          <a:xfrm>
            <a:off x="5605090" y="-2001692"/>
            <a:ext cx="2286000" cy="2286000"/>
            <a:chOff x="-106680" y="-2834640"/>
            <a:chExt cx="2286000" cy="2286000"/>
          </a:xfrm>
        </p:grpSpPr>
        <p:pic>
          <p:nvPicPr>
            <p:cNvPr id="20" name="Picture 19">
              <a:extLst>
                <a:ext uri="{FF2B5EF4-FFF2-40B4-BE49-F238E27FC236}">
                  <a16:creationId xmlns:a16="http://schemas.microsoft.com/office/drawing/2014/main" id="{4DC5BC30-8299-2039-5446-5B10A7AF451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21" name="TextBox 20">
              <a:extLst>
                <a:ext uri="{FF2B5EF4-FFF2-40B4-BE49-F238E27FC236}">
                  <a16:creationId xmlns:a16="http://schemas.microsoft.com/office/drawing/2014/main" id="{30C9A27F-328A-C149-2DF7-81813A010BF3}"/>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Arial Black" panose="020B0A04020102020204" pitchFamily="34" charset="0"/>
                </a:rPr>
                <a:t>A</a:t>
              </a:r>
            </a:p>
          </p:txBody>
        </p:sp>
      </p:grpSp>
      <p:grpSp>
        <p:nvGrpSpPr>
          <p:cNvPr id="22" name="Group 21">
            <a:extLst>
              <a:ext uri="{FF2B5EF4-FFF2-40B4-BE49-F238E27FC236}">
                <a16:creationId xmlns:a16="http://schemas.microsoft.com/office/drawing/2014/main" id="{A53D5988-26C1-FD78-3EF4-C0A245E98725}"/>
              </a:ext>
            </a:extLst>
          </p:cNvPr>
          <p:cNvGrpSpPr/>
          <p:nvPr/>
        </p:nvGrpSpPr>
        <p:grpSpPr>
          <a:xfrm>
            <a:off x="5605090" y="-2001692"/>
            <a:ext cx="2286000" cy="2286000"/>
            <a:chOff x="-106680" y="-2834640"/>
            <a:chExt cx="2286000" cy="2286000"/>
          </a:xfrm>
        </p:grpSpPr>
        <p:pic>
          <p:nvPicPr>
            <p:cNvPr id="23" name="Picture 22">
              <a:extLst>
                <a:ext uri="{FF2B5EF4-FFF2-40B4-BE49-F238E27FC236}">
                  <a16:creationId xmlns:a16="http://schemas.microsoft.com/office/drawing/2014/main" id="{C2EF8F21-AF24-DB41-A1A1-BBE03C2F5E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24" name="TextBox 23">
              <a:extLst>
                <a:ext uri="{FF2B5EF4-FFF2-40B4-BE49-F238E27FC236}">
                  <a16:creationId xmlns:a16="http://schemas.microsoft.com/office/drawing/2014/main" id="{B71C54E0-0FFB-5429-6012-7F6B0BCE27FD}"/>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m</a:t>
              </a:r>
            </a:p>
          </p:txBody>
        </p:sp>
      </p:grpSp>
      <p:grpSp>
        <p:nvGrpSpPr>
          <p:cNvPr id="25" name="Group 24">
            <a:extLst>
              <a:ext uri="{FF2B5EF4-FFF2-40B4-BE49-F238E27FC236}">
                <a16:creationId xmlns:a16="http://schemas.microsoft.com/office/drawing/2014/main" id="{8E886882-644D-4382-0997-65ACD7B0822D}"/>
              </a:ext>
            </a:extLst>
          </p:cNvPr>
          <p:cNvGrpSpPr/>
          <p:nvPr/>
        </p:nvGrpSpPr>
        <p:grpSpPr>
          <a:xfrm>
            <a:off x="5605090" y="-2001692"/>
            <a:ext cx="2286000" cy="2286000"/>
            <a:chOff x="-106680" y="-2834640"/>
            <a:chExt cx="2286000" cy="2286000"/>
          </a:xfrm>
        </p:grpSpPr>
        <p:pic>
          <p:nvPicPr>
            <p:cNvPr id="26" name="Picture 25">
              <a:extLst>
                <a:ext uri="{FF2B5EF4-FFF2-40B4-BE49-F238E27FC236}">
                  <a16:creationId xmlns:a16="http://schemas.microsoft.com/office/drawing/2014/main" id="{60A8ACF0-020A-F907-66A6-17D7A5FD5B9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27" name="TextBox 26">
              <a:extLst>
                <a:ext uri="{FF2B5EF4-FFF2-40B4-BE49-F238E27FC236}">
                  <a16:creationId xmlns:a16="http://schemas.microsoft.com/office/drawing/2014/main" id="{00C992A7-2104-CA73-E021-7F4EC299504E}"/>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Arial Black" panose="020B0A04020102020204" pitchFamily="34" charset="0"/>
                </a:rPr>
                <a:t>p</a:t>
              </a:r>
            </a:p>
          </p:txBody>
        </p:sp>
      </p:grpSp>
      <p:grpSp>
        <p:nvGrpSpPr>
          <p:cNvPr id="28" name="Group 27">
            <a:extLst>
              <a:ext uri="{FF2B5EF4-FFF2-40B4-BE49-F238E27FC236}">
                <a16:creationId xmlns:a16="http://schemas.microsoft.com/office/drawing/2014/main" id="{F80DAC05-4588-F335-DA83-69652C0AB4E5}"/>
              </a:ext>
            </a:extLst>
          </p:cNvPr>
          <p:cNvGrpSpPr/>
          <p:nvPr/>
        </p:nvGrpSpPr>
        <p:grpSpPr>
          <a:xfrm>
            <a:off x="5605090" y="-2001692"/>
            <a:ext cx="2286000" cy="2286000"/>
            <a:chOff x="-106680" y="-2834640"/>
            <a:chExt cx="2286000" cy="2286000"/>
          </a:xfrm>
        </p:grpSpPr>
        <p:pic>
          <p:nvPicPr>
            <p:cNvPr id="29" name="Picture 28">
              <a:extLst>
                <a:ext uri="{FF2B5EF4-FFF2-40B4-BE49-F238E27FC236}">
                  <a16:creationId xmlns:a16="http://schemas.microsoft.com/office/drawing/2014/main" id="{D0A8BF5F-1424-57C4-668E-B20CEEEA155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30" name="TextBox 29">
              <a:extLst>
                <a:ext uri="{FF2B5EF4-FFF2-40B4-BE49-F238E27FC236}">
                  <a16:creationId xmlns:a16="http://schemas.microsoft.com/office/drawing/2014/main" id="{AE848668-1DA1-D926-3E91-828DD69ACFDF}"/>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U</a:t>
              </a:r>
            </a:p>
          </p:txBody>
        </p:sp>
      </p:grpSp>
      <p:grpSp>
        <p:nvGrpSpPr>
          <p:cNvPr id="31" name="Group 30">
            <a:extLst>
              <a:ext uri="{FF2B5EF4-FFF2-40B4-BE49-F238E27FC236}">
                <a16:creationId xmlns:a16="http://schemas.microsoft.com/office/drawing/2014/main" id="{8DD4BB62-30B2-BD00-718E-758060EBEE3D}"/>
              </a:ext>
            </a:extLst>
          </p:cNvPr>
          <p:cNvGrpSpPr/>
          <p:nvPr/>
        </p:nvGrpSpPr>
        <p:grpSpPr>
          <a:xfrm>
            <a:off x="5605090" y="-2001692"/>
            <a:ext cx="2286000" cy="2286000"/>
            <a:chOff x="-106680" y="-2834640"/>
            <a:chExt cx="2286000" cy="2286000"/>
          </a:xfrm>
        </p:grpSpPr>
        <p:pic>
          <p:nvPicPr>
            <p:cNvPr id="32" name="Picture 31">
              <a:extLst>
                <a:ext uri="{FF2B5EF4-FFF2-40B4-BE49-F238E27FC236}">
                  <a16:creationId xmlns:a16="http://schemas.microsoft.com/office/drawing/2014/main" id="{884ED596-F0D2-84B4-CB02-905BBE61EE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33" name="TextBox 32">
              <a:extLst>
                <a:ext uri="{FF2B5EF4-FFF2-40B4-BE49-F238E27FC236}">
                  <a16:creationId xmlns:a16="http://schemas.microsoft.com/office/drawing/2014/main" id="{F9AD58E9-206C-B3B7-6F7E-E61950472B2A}"/>
                </a:ext>
              </a:extLst>
            </p:cNvPr>
            <p:cNvSpPr txBox="1"/>
            <p:nvPr/>
          </p:nvSpPr>
          <p:spPr>
            <a:xfrm>
              <a:off x="360680" y="-2050826"/>
              <a:ext cx="890732"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Arial Black" panose="020B0A04020102020204" pitchFamily="34" charset="0"/>
                </a:rPr>
                <a:t>R</a:t>
              </a:r>
            </a:p>
          </p:txBody>
        </p:sp>
      </p:grpSp>
      <p:grpSp>
        <p:nvGrpSpPr>
          <p:cNvPr id="34" name="Group 33">
            <a:extLst>
              <a:ext uri="{FF2B5EF4-FFF2-40B4-BE49-F238E27FC236}">
                <a16:creationId xmlns:a16="http://schemas.microsoft.com/office/drawing/2014/main" id="{B8D797C3-51F5-A8E3-8664-49885E78B583}"/>
              </a:ext>
            </a:extLst>
          </p:cNvPr>
          <p:cNvGrpSpPr/>
          <p:nvPr/>
        </p:nvGrpSpPr>
        <p:grpSpPr>
          <a:xfrm>
            <a:off x="5605090" y="-2001692"/>
            <a:ext cx="2286000" cy="2286000"/>
            <a:chOff x="-106680" y="-2834640"/>
            <a:chExt cx="2286000" cy="2286000"/>
          </a:xfrm>
        </p:grpSpPr>
        <p:pic>
          <p:nvPicPr>
            <p:cNvPr id="35" name="Picture 34">
              <a:extLst>
                <a:ext uri="{FF2B5EF4-FFF2-40B4-BE49-F238E27FC236}">
                  <a16:creationId xmlns:a16="http://schemas.microsoft.com/office/drawing/2014/main" id="{47C64CE5-EA26-A982-78DD-E50D3442098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2083" y1="35417" x2="67917" y2="27917"/>
                          <a14:foregroundMark x1="67083" y1="27083" x2="42917" y2="23750"/>
                          <a14:foregroundMark x1="42917" y1="23750" x2="59583" y2="36667"/>
                          <a14:foregroundMark x1="59583" y1="36667" x2="59167" y2="35417"/>
                          <a14:foregroundMark x1="45000" y1="27917" x2="45000" y2="27917"/>
                          <a14:foregroundMark x1="42500" y1="25833" x2="42500" y2="25833"/>
                        </a14:backgroundRemoval>
                      </a14:imgEffect>
                    </a14:imgLayer>
                  </a14:imgProps>
                </a:ext>
              </a:extLst>
            </a:blip>
            <a:stretch>
              <a:fillRect/>
            </a:stretch>
          </p:blipFill>
          <p:spPr>
            <a:xfrm>
              <a:off x="-106680" y="-2834640"/>
              <a:ext cx="2286000" cy="2286000"/>
            </a:xfrm>
            <a:prstGeom prst="rect">
              <a:avLst/>
            </a:prstGeom>
          </p:spPr>
        </p:pic>
        <p:sp>
          <p:nvSpPr>
            <p:cNvPr id="36" name="TextBox 35">
              <a:extLst>
                <a:ext uri="{FF2B5EF4-FFF2-40B4-BE49-F238E27FC236}">
                  <a16:creationId xmlns:a16="http://schemas.microsoft.com/office/drawing/2014/main" id="{A35FD10B-6A48-B837-F751-2B8DFEF82B8B}"/>
                </a:ext>
              </a:extLst>
            </p:cNvPr>
            <p:cNvSpPr txBox="1"/>
            <p:nvPr/>
          </p:nvSpPr>
          <p:spPr>
            <a:xfrm>
              <a:off x="360680" y="-2050826"/>
              <a:ext cx="563880" cy="1015663"/>
            </a:xfrm>
            <a:prstGeom prst="rect">
              <a:avLst/>
            </a:prstGeom>
            <a:noFill/>
          </p:spPr>
          <p:txBody>
            <a:bodyPr wrap="square" rtlCol="0">
              <a:spAutoFit/>
            </a:bodyPr>
            <a:lstStyle/>
            <a:p>
              <a:r>
                <a:rPr lang="ro-RO" sz="6000" b="1" dirty="0">
                  <a:ln w="19050">
                    <a:solidFill>
                      <a:schemeClr val="tx1"/>
                    </a:solidFill>
                  </a:ln>
                  <a:solidFill>
                    <a:schemeClr val="bg1"/>
                  </a:solidFill>
                  <a:effectLst>
                    <a:outerShdw blurRad="50800" dist="38100" dir="2700000" algn="tl" rotWithShape="0">
                      <a:prstClr val="black">
                        <a:alpha val="40000"/>
                      </a:prstClr>
                    </a:outerShdw>
                  </a:effectLst>
                  <a:latin typeface="Bahnschrift SemiBold" panose="020B0502040204020203" pitchFamily="34" charset="0"/>
                </a:rPr>
                <a:t>C</a:t>
              </a:r>
            </a:p>
          </p:txBody>
        </p:sp>
      </p:grpSp>
      <p:sp>
        <p:nvSpPr>
          <p:cNvPr id="37" name="Speech Bubble: Rectangle with Corners Rounded 36">
            <a:extLst>
              <a:ext uri="{FF2B5EF4-FFF2-40B4-BE49-F238E27FC236}">
                <a16:creationId xmlns:a16="http://schemas.microsoft.com/office/drawing/2014/main" id="{8CAB941F-A90A-FCC6-D47F-D264F71B6B29}"/>
              </a:ext>
            </a:extLst>
          </p:cNvPr>
          <p:cNvSpPr/>
          <p:nvPr/>
        </p:nvSpPr>
        <p:spPr>
          <a:xfrm>
            <a:off x="3962400" y="1343434"/>
            <a:ext cx="4307706" cy="1730748"/>
          </a:xfrm>
          <a:prstGeom prst="wedgeRoundRectCallout">
            <a:avLst>
              <a:gd name="adj1" fmla="val 28066"/>
              <a:gd name="adj2" fmla="val 113225"/>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Bună treabă, Lala! Ești cea mai isteață portocală pe care o cunosc! Eu cred că ești specială pentru că îți iubești foarte mult surioarele și ești în stare să faci foarte multe lucruri pentru ele! Continuă drumul!</a:t>
            </a:r>
          </a:p>
        </p:txBody>
      </p:sp>
    </p:spTree>
    <p:extLst>
      <p:ext uri="{BB962C8B-B14F-4D97-AF65-F5344CB8AC3E}">
        <p14:creationId xmlns:p14="http://schemas.microsoft.com/office/powerpoint/2010/main" val="1155892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 fill="hold" nodeType="withEffect">
                                  <p:stCondLst>
                                    <p:cond delay="9000"/>
                                  </p:stCondLst>
                                  <p:childTnLst>
                                    <p:animMotion origin="layout" path="M 0.1875 -0.0375 L 0.18841 1.55092 " pathEditMode="relative" rAng="0" ptsTypes="AA">
                                      <p:cBhvr>
                                        <p:cTn id="6" dur="25000" fill="hold"/>
                                        <p:tgtEl>
                                          <p:spTgt spid="7"/>
                                        </p:tgtEl>
                                        <p:attrNameLst>
                                          <p:attrName>ppt_x</p:attrName>
                                          <p:attrName>ppt_y</p:attrName>
                                        </p:attrNameLst>
                                      </p:cBhvr>
                                      <p:rCtr x="39" y="79421"/>
                                    </p:animMotion>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42" presetClass="path" presetSubtype="0" accel="3000" fill="hold" nodeType="withEffect">
                                  <p:stCondLst>
                                    <p:cond delay="10000"/>
                                  </p:stCondLst>
                                  <p:childTnLst>
                                    <p:animMotion origin="layout" path="M -0.1875 0.00903 L -0.23256 1.39028 " pathEditMode="relative" rAng="0" ptsTypes="AA">
                                      <p:cBhvr>
                                        <p:cTn id="14" dur="25000" fill="hold"/>
                                        <p:tgtEl>
                                          <p:spTgt spid="16"/>
                                        </p:tgtEl>
                                        <p:attrNameLst>
                                          <p:attrName>ppt_x</p:attrName>
                                          <p:attrName>ppt_y</p:attrName>
                                        </p:attrNameLst>
                                      </p:cBhvr>
                                      <p:rCtr x="-2253" y="69051"/>
                                    </p:animMotion>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16"/>
                                        </p:tgtEl>
                                        <p:attrNameLst>
                                          <p:attrName>r</p:attrName>
                                        </p:attrNameLst>
                                      </p:cBhvr>
                                    </p:animRot>
                                    <p:animRot by="-240000">
                                      <p:cBhvr>
                                        <p:cTn id="17" dur="600" fill="hold">
                                          <p:stCondLst>
                                            <p:cond delay="600"/>
                                          </p:stCondLst>
                                        </p:cTn>
                                        <p:tgtEl>
                                          <p:spTgt spid="16"/>
                                        </p:tgtEl>
                                        <p:attrNameLst>
                                          <p:attrName>r</p:attrName>
                                        </p:attrNameLst>
                                      </p:cBhvr>
                                    </p:animRot>
                                    <p:animRot by="240000">
                                      <p:cBhvr>
                                        <p:cTn id="18" dur="600" fill="hold">
                                          <p:stCondLst>
                                            <p:cond delay="1200"/>
                                          </p:stCondLst>
                                        </p:cTn>
                                        <p:tgtEl>
                                          <p:spTgt spid="16"/>
                                        </p:tgtEl>
                                        <p:attrNameLst>
                                          <p:attrName>r</p:attrName>
                                        </p:attrNameLst>
                                      </p:cBhvr>
                                    </p:animRot>
                                    <p:animRot by="-240000">
                                      <p:cBhvr>
                                        <p:cTn id="19" dur="600" fill="hold">
                                          <p:stCondLst>
                                            <p:cond delay="1800"/>
                                          </p:stCondLst>
                                        </p:cTn>
                                        <p:tgtEl>
                                          <p:spTgt spid="16"/>
                                        </p:tgtEl>
                                        <p:attrNameLst>
                                          <p:attrName>r</p:attrName>
                                        </p:attrNameLst>
                                      </p:cBhvr>
                                    </p:animRot>
                                    <p:animRot by="120000">
                                      <p:cBhvr>
                                        <p:cTn id="20" dur="600" fill="hold">
                                          <p:stCondLst>
                                            <p:cond delay="2400"/>
                                          </p:stCondLst>
                                        </p:cTn>
                                        <p:tgtEl>
                                          <p:spTgt spid="16"/>
                                        </p:tgtEl>
                                        <p:attrNameLst>
                                          <p:attrName>r</p:attrName>
                                        </p:attrNameLst>
                                      </p:cBhvr>
                                    </p:animRot>
                                  </p:childTnLst>
                                </p:cTn>
                              </p:par>
                              <p:par>
                                <p:cTn id="21" presetID="42" presetClass="path" presetSubtype="0" accel="3000" fill="hold" nodeType="withEffect">
                                  <p:stCondLst>
                                    <p:cond delay="5000"/>
                                  </p:stCondLst>
                                  <p:childTnLst>
                                    <p:animMotion origin="layout" path="M -0.35105 0.03518 L -0.35105 1.43125 " pathEditMode="relative" rAng="0" ptsTypes="AA">
                                      <p:cBhvr>
                                        <p:cTn id="22" dur="25000" fill="hold"/>
                                        <p:tgtEl>
                                          <p:spTgt spid="13"/>
                                        </p:tgtEl>
                                        <p:attrNameLst>
                                          <p:attrName>ppt_x</p:attrName>
                                          <p:attrName>ppt_y</p:attrName>
                                        </p:attrNameLst>
                                      </p:cBhvr>
                                      <p:rCtr x="0" y="69792"/>
                                    </p:animMotion>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3"/>
                                        </p:tgtEl>
                                        <p:attrNameLst>
                                          <p:attrName>r</p:attrName>
                                        </p:attrNameLst>
                                      </p:cBhvr>
                                    </p:animRot>
                                    <p:animRot by="-240000">
                                      <p:cBhvr>
                                        <p:cTn id="25" dur="600" fill="hold">
                                          <p:stCondLst>
                                            <p:cond delay="600"/>
                                          </p:stCondLst>
                                        </p:cTn>
                                        <p:tgtEl>
                                          <p:spTgt spid="13"/>
                                        </p:tgtEl>
                                        <p:attrNameLst>
                                          <p:attrName>r</p:attrName>
                                        </p:attrNameLst>
                                      </p:cBhvr>
                                    </p:animRot>
                                    <p:animRot by="240000">
                                      <p:cBhvr>
                                        <p:cTn id="26" dur="600" fill="hold">
                                          <p:stCondLst>
                                            <p:cond delay="1200"/>
                                          </p:stCondLst>
                                        </p:cTn>
                                        <p:tgtEl>
                                          <p:spTgt spid="13"/>
                                        </p:tgtEl>
                                        <p:attrNameLst>
                                          <p:attrName>r</p:attrName>
                                        </p:attrNameLst>
                                      </p:cBhvr>
                                    </p:animRot>
                                    <p:animRot by="-240000">
                                      <p:cBhvr>
                                        <p:cTn id="27" dur="600" fill="hold">
                                          <p:stCondLst>
                                            <p:cond delay="1800"/>
                                          </p:stCondLst>
                                        </p:cTn>
                                        <p:tgtEl>
                                          <p:spTgt spid="13"/>
                                        </p:tgtEl>
                                        <p:attrNameLst>
                                          <p:attrName>r</p:attrName>
                                        </p:attrNameLst>
                                      </p:cBhvr>
                                    </p:animRot>
                                    <p:animRot by="120000">
                                      <p:cBhvr>
                                        <p:cTn id="28" dur="600" fill="hold">
                                          <p:stCondLst>
                                            <p:cond delay="2400"/>
                                          </p:stCondLst>
                                        </p:cTn>
                                        <p:tgtEl>
                                          <p:spTgt spid="13"/>
                                        </p:tgtEl>
                                        <p:attrNameLst>
                                          <p:attrName>r</p:attrName>
                                        </p:attrNameLst>
                                      </p:cBhvr>
                                    </p:animRot>
                                  </p:childTnLst>
                                </p:cTn>
                              </p:par>
                              <p:par>
                                <p:cTn id="29" presetID="42" presetClass="path" presetSubtype="0" accel="3000" fill="hold" nodeType="withEffect">
                                  <p:stCondLst>
                                    <p:cond delay="18000"/>
                                  </p:stCondLst>
                                  <p:childTnLst>
                                    <p:animMotion origin="layout" path="M 0.37343 0.03518 L 0.3763 1.2706 " pathEditMode="relative" rAng="0" ptsTypes="AA">
                                      <p:cBhvr>
                                        <p:cTn id="30" dur="25000" fill="hold"/>
                                        <p:tgtEl>
                                          <p:spTgt spid="6"/>
                                        </p:tgtEl>
                                        <p:attrNameLst>
                                          <p:attrName>ppt_x</p:attrName>
                                          <p:attrName>ppt_y</p:attrName>
                                        </p:attrNameLst>
                                      </p:cBhvr>
                                      <p:rCtr x="143" y="61759"/>
                                    </p:animMotion>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par>
                                <p:cTn id="37" presetID="42" presetClass="path" presetSubtype="0" accel="3000" fill="hold" nodeType="withEffect">
                                  <p:stCondLst>
                                    <p:cond delay="20000"/>
                                  </p:stCondLst>
                                  <p:childTnLst>
                                    <p:animMotion origin="layout" path="M 0.23059 0.00347 L 0.24401 1.4081 " pathEditMode="relative" rAng="0" ptsTypes="AA">
                                      <p:cBhvr>
                                        <p:cTn id="38" dur="25000" fill="hold"/>
                                        <p:tgtEl>
                                          <p:spTgt spid="34"/>
                                        </p:tgtEl>
                                        <p:attrNameLst>
                                          <p:attrName>ppt_x</p:attrName>
                                          <p:attrName>ppt_y</p:attrName>
                                        </p:attrNameLst>
                                      </p:cBhvr>
                                      <p:rCtr x="664" y="70231"/>
                                    </p:animMotion>
                                  </p:childTnLst>
                                </p:cTn>
                              </p:par>
                              <p:par>
                                <p:cTn id="39" presetID="42" presetClass="path" presetSubtype="0" accel="3000" fill="hold" nodeType="withEffect">
                                  <p:stCondLst>
                                    <p:cond delay="16000"/>
                                  </p:stCondLst>
                                  <p:childTnLst>
                                    <p:animMotion origin="layout" path="M -0.11641 0.03518 L -0.1517 1.25393 " pathEditMode="relative" rAng="0" ptsTypes="AA">
                                      <p:cBhvr>
                                        <p:cTn id="40" dur="25000" fill="hold"/>
                                        <p:tgtEl>
                                          <p:spTgt spid="31"/>
                                        </p:tgtEl>
                                        <p:attrNameLst>
                                          <p:attrName>ppt_x</p:attrName>
                                          <p:attrName>ppt_y</p:attrName>
                                        </p:attrNameLst>
                                      </p:cBhvr>
                                      <p:rCtr x="-1771" y="60926"/>
                                    </p:animMotion>
                                  </p:childTnLst>
                                </p:cTn>
                              </p:par>
                              <p:par>
                                <p:cTn id="41" presetID="42" presetClass="path" presetSubtype="0" accel="3000" fill="hold" nodeType="withEffect">
                                  <p:stCondLst>
                                    <p:cond delay="12000"/>
                                  </p:stCondLst>
                                  <p:childTnLst>
                                    <p:animMotion origin="layout" path="M 0.29739 0.01481 L 0.31158 1.27477 " pathEditMode="relative" rAng="0" ptsTypes="AA">
                                      <p:cBhvr>
                                        <p:cTn id="42" dur="25000" fill="hold"/>
                                        <p:tgtEl>
                                          <p:spTgt spid="25"/>
                                        </p:tgtEl>
                                        <p:attrNameLst>
                                          <p:attrName>ppt_x</p:attrName>
                                          <p:attrName>ppt_y</p:attrName>
                                        </p:attrNameLst>
                                      </p:cBhvr>
                                      <p:rCtr x="703" y="62986"/>
                                    </p:animMotion>
                                  </p:childTnLst>
                                </p:cTn>
                              </p:par>
                              <p:par>
                                <p:cTn id="43" presetID="42" presetClass="path" presetSubtype="0" accel="3000" fill="hold" nodeType="withEffect">
                                  <p:stCondLst>
                                    <p:cond delay="20000"/>
                                  </p:stCondLst>
                                  <p:childTnLst>
                                    <p:animMotion origin="layout" path="M 0.11393 0.03518 L 0.13203 1.41481 " pathEditMode="relative" rAng="0" ptsTypes="AA">
                                      <p:cBhvr>
                                        <p:cTn id="44" dur="25000" fill="hold"/>
                                        <p:tgtEl>
                                          <p:spTgt spid="28"/>
                                        </p:tgtEl>
                                        <p:attrNameLst>
                                          <p:attrName>ppt_x</p:attrName>
                                          <p:attrName>ppt_y</p:attrName>
                                        </p:attrNameLst>
                                      </p:cBhvr>
                                      <p:rCtr x="898" y="68981"/>
                                    </p:animMotion>
                                  </p:childTnLst>
                                </p:cTn>
                              </p:par>
                              <p:par>
                                <p:cTn id="45" presetID="42" presetClass="path" presetSubtype="0" accel="3000" fill="hold" nodeType="withEffect">
                                  <p:stCondLst>
                                    <p:cond delay="14000"/>
                                  </p:stCondLst>
                                  <p:childTnLst>
                                    <p:animMotion origin="layout" path="M -0.27683 0.03518 L -0.29232 1.24467 " pathEditMode="relative" rAng="0" ptsTypes="AA">
                                      <p:cBhvr>
                                        <p:cTn id="46" dur="25000" fill="hold"/>
                                        <p:tgtEl>
                                          <p:spTgt spid="22"/>
                                        </p:tgtEl>
                                        <p:attrNameLst>
                                          <p:attrName>ppt_x</p:attrName>
                                          <p:attrName>ppt_y</p:attrName>
                                        </p:attrNameLst>
                                      </p:cBhvr>
                                      <p:rCtr x="-781" y="60463"/>
                                    </p:animMotion>
                                  </p:childTnLst>
                                </p:cTn>
                              </p:par>
                              <p:par>
                                <p:cTn id="47" presetID="42" presetClass="path" presetSubtype="0" accel="3000" fill="hold" nodeType="withEffect">
                                  <p:stCondLst>
                                    <p:cond delay="0"/>
                                  </p:stCondLst>
                                  <p:childTnLst>
                                    <p:animMotion origin="layout" path="M -0.43581 0.03518 L -0.42631 1.23796 " pathEditMode="relative" rAng="0" ptsTypes="AA">
                                      <p:cBhvr>
                                        <p:cTn id="48" dur="25000" fill="hold"/>
                                        <p:tgtEl>
                                          <p:spTgt spid="19"/>
                                        </p:tgtEl>
                                        <p:attrNameLst>
                                          <p:attrName>ppt_x</p:attrName>
                                          <p:attrName>ppt_y</p:attrName>
                                        </p:attrNameLst>
                                      </p:cBhvr>
                                      <p:rCtr x="469" y="60139"/>
                                    </p:animMotion>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34"/>
                                        </p:tgtEl>
                                        <p:attrNameLst>
                                          <p:attrName>r</p:attrName>
                                        </p:attrNameLst>
                                      </p:cBhvr>
                                    </p:animRot>
                                    <p:animRot by="-240000">
                                      <p:cBhvr>
                                        <p:cTn id="51" dur="600" fill="hold">
                                          <p:stCondLst>
                                            <p:cond delay="600"/>
                                          </p:stCondLst>
                                        </p:cTn>
                                        <p:tgtEl>
                                          <p:spTgt spid="34"/>
                                        </p:tgtEl>
                                        <p:attrNameLst>
                                          <p:attrName>r</p:attrName>
                                        </p:attrNameLst>
                                      </p:cBhvr>
                                    </p:animRot>
                                    <p:animRot by="240000">
                                      <p:cBhvr>
                                        <p:cTn id="52" dur="600" fill="hold">
                                          <p:stCondLst>
                                            <p:cond delay="1200"/>
                                          </p:stCondLst>
                                        </p:cTn>
                                        <p:tgtEl>
                                          <p:spTgt spid="34"/>
                                        </p:tgtEl>
                                        <p:attrNameLst>
                                          <p:attrName>r</p:attrName>
                                        </p:attrNameLst>
                                      </p:cBhvr>
                                    </p:animRot>
                                    <p:animRot by="-240000">
                                      <p:cBhvr>
                                        <p:cTn id="53" dur="600" fill="hold">
                                          <p:stCondLst>
                                            <p:cond delay="1800"/>
                                          </p:stCondLst>
                                        </p:cTn>
                                        <p:tgtEl>
                                          <p:spTgt spid="34"/>
                                        </p:tgtEl>
                                        <p:attrNameLst>
                                          <p:attrName>r</p:attrName>
                                        </p:attrNameLst>
                                      </p:cBhvr>
                                    </p:animRot>
                                    <p:animRot by="120000">
                                      <p:cBhvr>
                                        <p:cTn id="54" dur="600" fill="hold">
                                          <p:stCondLst>
                                            <p:cond delay="2400"/>
                                          </p:stCondLst>
                                        </p:cTn>
                                        <p:tgtEl>
                                          <p:spTgt spid="3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300" fill="hold">
                                          <p:stCondLst>
                                            <p:cond delay="0"/>
                                          </p:stCondLst>
                                        </p:cTn>
                                        <p:tgtEl>
                                          <p:spTgt spid="31"/>
                                        </p:tgtEl>
                                        <p:attrNameLst>
                                          <p:attrName>r</p:attrName>
                                        </p:attrNameLst>
                                      </p:cBhvr>
                                    </p:animRot>
                                    <p:animRot by="-240000">
                                      <p:cBhvr>
                                        <p:cTn id="57" dur="600" fill="hold">
                                          <p:stCondLst>
                                            <p:cond delay="600"/>
                                          </p:stCondLst>
                                        </p:cTn>
                                        <p:tgtEl>
                                          <p:spTgt spid="31"/>
                                        </p:tgtEl>
                                        <p:attrNameLst>
                                          <p:attrName>r</p:attrName>
                                        </p:attrNameLst>
                                      </p:cBhvr>
                                    </p:animRot>
                                    <p:animRot by="240000">
                                      <p:cBhvr>
                                        <p:cTn id="58" dur="600" fill="hold">
                                          <p:stCondLst>
                                            <p:cond delay="1200"/>
                                          </p:stCondLst>
                                        </p:cTn>
                                        <p:tgtEl>
                                          <p:spTgt spid="31"/>
                                        </p:tgtEl>
                                        <p:attrNameLst>
                                          <p:attrName>r</p:attrName>
                                        </p:attrNameLst>
                                      </p:cBhvr>
                                    </p:animRot>
                                    <p:animRot by="-240000">
                                      <p:cBhvr>
                                        <p:cTn id="59" dur="600" fill="hold">
                                          <p:stCondLst>
                                            <p:cond delay="1800"/>
                                          </p:stCondLst>
                                        </p:cTn>
                                        <p:tgtEl>
                                          <p:spTgt spid="31"/>
                                        </p:tgtEl>
                                        <p:attrNameLst>
                                          <p:attrName>r</p:attrName>
                                        </p:attrNameLst>
                                      </p:cBhvr>
                                    </p:animRot>
                                    <p:animRot by="120000">
                                      <p:cBhvr>
                                        <p:cTn id="60" dur="600" fill="hold">
                                          <p:stCondLst>
                                            <p:cond delay="2400"/>
                                          </p:stCondLst>
                                        </p:cTn>
                                        <p:tgtEl>
                                          <p:spTgt spid="31"/>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5"/>
                                        </p:tgtEl>
                                        <p:attrNameLst>
                                          <p:attrName>r</p:attrName>
                                        </p:attrNameLst>
                                      </p:cBhvr>
                                    </p:animRot>
                                    <p:animRot by="-240000">
                                      <p:cBhvr>
                                        <p:cTn id="63" dur="600" fill="hold">
                                          <p:stCondLst>
                                            <p:cond delay="600"/>
                                          </p:stCondLst>
                                        </p:cTn>
                                        <p:tgtEl>
                                          <p:spTgt spid="25"/>
                                        </p:tgtEl>
                                        <p:attrNameLst>
                                          <p:attrName>r</p:attrName>
                                        </p:attrNameLst>
                                      </p:cBhvr>
                                    </p:animRot>
                                    <p:animRot by="240000">
                                      <p:cBhvr>
                                        <p:cTn id="64" dur="600" fill="hold">
                                          <p:stCondLst>
                                            <p:cond delay="1200"/>
                                          </p:stCondLst>
                                        </p:cTn>
                                        <p:tgtEl>
                                          <p:spTgt spid="25"/>
                                        </p:tgtEl>
                                        <p:attrNameLst>
                                          <p:attrName>r</p:attrName>
                                        </p:attrNameLst>
                                      </p:cBhvr>
                                    </p:animRot>
                                    <p:animRot by="-240000">
                                      <p:cBhvr>
                                        <p:cTn id="65" dur="600" fill="hold">
                                          <p:stCondLst>
                                            <p:cond delay="1800"/>
                                          </p:stCondLst>
                                        </p:cTn>
                                        <p:tgtEl>
                                          <p:spTgt spid="25"/>
                                        </p:tgtEl>
                                        <p:attrNameLst>
                                          <p:attrName>r</p:attrName>
                                        </p:attrNameLst>
                                      </p:cBhvr>
                                    </p:animRot>
                                    <p:animRot by="120000">
                                      <p:cBhvr>
                                        <p:cTn id="66" dur="600" fill="hold">
                                          <p:stCondLst>
                                            <p:cond delay="2400"/>
                                          </p:stCondLst>
                                        </p:cTn>
                                        <p:tgtEl>
                                          <p:spTgt spid="2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300" fill="hold">
                                          <p:stCondLst>
                                            <p:cond delay="0"/>
                                          </p:stCondLst>
                                        </p:cTn>
                                        <p:tgtEl>
                                          <p:spTgt spid="28"/>
                                        </p:tgtEl>
                                        <p:attrNameLst>
                                          <p:attrName>r</p:attrName>
                                        </p:attrNameLst>
                                      </p:cBhvr>
                                    </p:animRot>
                                    <p:animRot by="-240000">
                                      <p:cBhvr>
                                        <p:cTn id="69" dur="600" fill="hold">
                                          <p:stCondLst>
                                            <p:cond delay="600"/>
                                          </p:stCondLst>
                                        </p:cTn>
                                        <p:tgtEl>
                                          <p:spTgt spid="28"/>
                                        </p:tgtEl>
                                        <p:attrNameLst>
                                          <p:attrName>r</p:attrName>
                                        </p:attrNameLst>
                                      </p:cBhvr>
                                    </p:animRot>
                                    <p:animRot by="240000">
                                      <p:cBhvr>
                                        <p:cTn id="70" dur="600" fill="hold">
                                          <p:stCondLst>
                                            <p:cond delay="1200"/>
                                          </p:stCondLst>
                                        </p:cTn>
                                        <p:tgtEl>
                                          <p:spTgt spid="28"/>
                                        </p:tgtEl>
                                        <p:attrNameLst>
                                          <p:attrName>r</p:attrName>
                                        </p:attrNameLst>
                                      </p:cBhvr>
                                    </p:animRot>
                                    <p:animRot by="-240000">
                                      <p:cBhvr>
                                        <p:cTn id="71" dur="600" fill="hold">
                                          <p:stCondLst>
                                            <p:cond delay="1800"/>
                                          </p:stCondLst>
                                        </p:cTn>
                                        <p:tgtEl>
                                          <p:spTgt spid="28"/>
                                        </p:tgtEl>
                                        <p:attrNameLst>
                                          <p:attrName>r</p:attrName>
                                        </p:attrNameLst>
                                      </p:cBhvr>
                                    </p:animRot>
                                    <p:animRot by="120000">
                                      <p:cBhvr>
                                        <p:cTn id="72" dur="600" fill="hold">
                                          <p:stCondLst>
                                            <p:cond delay="2400"/>
                                          </p:stCondLst>
                                        </p:cTn>
                                        <p:tgtEl>
                                          <p:spTgt spid="28"/>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2"/>
                                        </p:tgtEl>
                                        <p:attrNameLst>
                                          <p:attrName>r</p:attrName>
                                        </p:attrNameLst>
                                      </p:cBhvr>
                                    </p:animRot>
                                    <p:animRot by="-240000">
                                      <p:cBhvr>
                                        <p:cTn id="75" dur="600" fill="hold">
                                          <p:stCondLst>
                                            <p:cond delay="600"/>
                                          </p:stCondLst>
                                        </p:cTn>
                                        <p:tgtEl>
                                          <p:spTgt spid="22"/>
                                        </p:tgtEl>
                                        <p:attrNameLst>
                                          <p:attrName>r</p:attrName>
                                        </p:attrNameLst>
                                      </p:cBhvr>
                                    </p:animRot>
                                    <p:animRot by="240000">
                                      <p:cBhvr>
                                        <p:cTn id="76" dur="600" fill="hold">
                                          <p:stCondLst>
                                            <p:cond delay="1200"/>
                                          </p:stCondLst>
                                        </p:cTn>
                                        <p:tgtEl>
                                          <p:spTgt spid="22"/>
                                        </p:tgtEl>
                                        <p:attrNameLst>
                                          <p:attrName>r</p:attrName>
                                        </p:attrNameLst>
                                      </p:cBhvr>
                                    </p:animRot>
                                    <p:animRot by="-240000">
                                      <p:cBhvr>
                                        <p:cTn id="77" dur="600" fill="hold">
                                          <p:stCondLst>
                                            <p:cond delay="1800"/>
                                          </p:stCondLst>
                                        </p:cTn>
                                        <p:tgtEl>
                                          <p:spTgt spid="22"/>
                                        </p:tgtEl>
                                        <p:attrNameLst>
                                          <p:attrName>r</p:attrName>
                                        </p:attrNameLst>
                                      </p:cBhvr>
                                    </p:animRot>
                                    <p:animRot by="120000">
                                      <p:cBhvr>
                                        <p:cTn id="78" dur="600" fill="hold">
                                          <p:stCondLst>
                                            <p:cond delay="2400"/>
                                          </p:stCondLst>
                                        </p:cTn>
                                        <p:tgtEl>
                                          <p:spTgt spid="2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19"/>
                                        </p:tgtEl>
                                        <p:attrNameLst>
                                          <p:attrName>r</p:attrName>
                                        </p:attrNameLst>
                                      </p:cBhvr>
                                    </p:animRot>
                                    <p:animRot by="-240000">
                                      <p:cBhvr>
                                        <p:cTn id="81" dur="600" fill="hold">
                                          <p:stCondLst>
                                            <p:cond delay="600"/>
                                          </p:stCondLst>
                                        </p:cTn>
                                        <p:tgtEl>
                                          <p:spTgt spid="19"/>
                                        </p:tgtEl>
                                        <p:attrNameLst>
                                          <p:attrName>r</p:attrName>
                                        </p:attrNameLst>
                                      </p:cBhvr>
                                    </p:animRot>
                                    <p:animRot by="240000">
                                      <p:cBhvr>
                                        <p:cTn id="82" dur="600" fill="hold">
                                          <p:stCondLst>
                                            <p:cond delay="1200"/>
                                          </p:stCondLst>
                                        </p:cTn>
                                        <p:tgtEl>
                                          <p:spTgt spid="19"/>
                                        </p:tgtEl>
                                        <p:attrNameLst>
                                          <p:attrName>r</p:attrName>
                                        </p:attrNameLst>
                                      </p:cBhvr>
                                    </p:animRot>
                                    <p:animRot by="-240000">
                                      <p:cBhvr>
                                        <p:cTn id="83" dur="600" fill="hold">
                                          <p:stCondLst>
                                            <p:cond delay="1800"/>
                                          </p:stCondLst>
                                        </p:cTn>
                                        <p:tgtEl>
                                          <p:spTgt spid="19"/>
                                        </p:tgtEl>
                                        <p:attrNameLst>
                                          <p:attrName>r</p:attrName>
                                        </p:attrNameLst>
                                      </p:cBhvr>
                                    </p:animRot>
                                    <p:animRot by="120000">
                                      <p:cBhvr>
                                        <p:cTn id="84" dur="600" fill="hold">
                                          <p:stCondLst>
                                            <p:cond delay="2400"/>
                                          </p:stCondLst>
                                        </p:cTn>
                                        <p:tgtEl>
                                          <p:spTgt spid="19"/>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3659 1.0375 L 0.15169 0.93148 " pathEditMode="relative" rAng="0" ptsTypes="AA">
                                      <p:cBhvr>
                                        <p:cTn id="99" dur="500" fill="hold"/>
                                        <p:tgtEl>
                                          <p:spTgt spid="7"/>
                                        </p:tgtEl>
                                        <p:attrNameLst>
                                          <p:attrName>ppt_x</p:attrName>
                                          <p:attrName>ppt_y</p:attrName>
                                        </p:attrNameLst>
                                      </p:cBhvr>
                                      <p:rCtr x="9414" y="-5301"/>
                                    </p:animMotion>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34"/>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nodeType="clickEffect">
                                  <p:stCondLst>
                                    <p:cond delay="0"/>
                                  </p:stCondLst>
                                  <p:childTnLst>
                                    <p:anim calcmode="lin" valueType="num">
                                      <p:cBhvr>
                                        <p:cTn id="104" dur="1000"/>
                                        <p:tgtEl>
                                          <p:spTgt spid="34"/>
                                        </p:tgtEl>
                                        <p:attrNameLst>
                                          <p:attrName>ppt_w</p:attrName>
                                        </p:attrNameLst>
                                      </p:cBhvr>
                                      <p:tavLst>
                                        <p:tav tm="0">
                                          <p:val>
                                            <p:strVal val="ppt_w"/>
                                          </p:val>
                                        </p:tav>
                                        <p:tav tm="100000">
                                          <p:val>
                                            <p:fltVal val="0"/>
                                          </p:val>
                                        </p:tav>
                                      </p:tavLst>
                                    </p:anim>
                                    <p:anim calcmode="lin" valueType="num">
                                      <p:cBhvr>
                                        <p:cTn id="105" dur="1000"/>
                                        <p:tgtEl>
                                          <p:spTgt spid="34"/>
                                        </p:tgtEl>
                                        <p:attrNameLst>
                                          <p:attrName>ppt_h</p:attrName>
                                        </p:attrNameLst>
                                      </p:cBhvr>
                                      <p:tavLst>
                                        <p:tav tm="0">
                                          <p:val>
                                            <p:strVal val="ppt_h"/>
                                          </p:val>
                                        </p:tav>
                                        <p:tav tm="100000">
                                          <p:val>
                                            <p:fltVal val="0"/>
                                          </p:val>
                                        </p:tav>
                                      </p:tavLst>
                                    </p:anim>
                                    <p:anim calcmode="lin" valueType="num">
                                      <p:cBhvr>
                                        <p:cTn id="106" dur="1000"/>
                                        <p:tgtEl>
                                          <p:spTgt spid="34"/>
                                        </p:tgtEl>
                                        <p:attrNameLst>
                                          <p:attrName>style.rotation</p:attrName>
                                        </p:attrNameLst>
                                      </p:cBhvr>
                                      <p:tavLst>
                                        <p:tav tm="0">
                                          <p:val>
                                            <p:fltVal val="0"/>
                                          </p:val>
                                        </p:tav>
                                        <p:tav tm="100000">
                                          <p:val>
                                            <p:fltVal val="90"/>
                                          </p:val>
                                        </p:tav>
                                      </p:tavLst>
                                    </p:anim>
                                    <p:animEffect transition="out" filter="fade">
                                      <p:cBhvr>
                                        <p:cTn id="107" dur="1000"/>
                                        <p:tgtEl>
                                          <p:spTgt spid="34"/>
                                        </p:tgtEl>
                                      </p:cBhvr>
                                    </p:animEffect>
                                    <p:set>
                                      <p:cBhvr>
                                        <p:cTn id="10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09" restart="whenNotActive" fill="hold" evtFilter="cancelBubble" nodeType="interactiveSeq">
                <p:stCondLst>
                  <p:cond evt="onClick" delay="0">
                    <p:tgtEl>
                      <p:spTgt spid="16"/>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0.15169 0.93148 L 0.01757 1.04653 " pathEditMode="relative" rAng="0" ptsTypes="AA">
                                      <p:cBhvr>
                                        <p:cTn id="113" dur="500" fill="hold"/>
                                        <p:tgtEl>
                                          <p:spTgt spid="16"/>
                                        </p:tgtEl>
                                        <p:attrNameLst>
                                          <p:attrName>ppt_x</p:attrName>
                                          <p:attrName>ppt_y</p:attrName>
                                        </p:attrNameLst>
                                      </p:cBhvr>
                                      <p:rCtr x="-4818" y="4954"/>
                                    </p:animMotion>
                                  </p:childTnLst>
                                </p:cTn>
                              </p:par>
                            </p:childTnLst>
                          </p:cTn>
                        </p:par>
                      </p:childTnLst>
                    </p:cTn>
                  </p:par>
                </p:childTnLst>
              </p:cTn>
              <p:nextCondLst>
                <p:cond evt="onClick" delay="0">
                  <p:tgtEl>
                    <p:spTgt spid="16"/>
                  </p:tgtEl>
                </p:cond>
              </p:nextCondLst>
            </p:seq>
            <p:seq concurrent="1" nextAc="seek">
              <p:cTn id="114" restart="whenNotActive" fill="hold" evtFilter="cancelBubble" nodeType="interactiveSeq">
                <p:stCondLst>
                  <p:cond evt="onClick" delay="0">
                    <p:tgtEl>
                      <p:spTgt spid="13"/>
                    </p:tgtEl>
                  </p:cond>
                </p:stCondLst>
                <p:endSync evt="end" delay="0">
                  <p:rtn val="all"/>
                </p:endSync>
                <p:childTnLst>
                  <p:par>
                    <p:cTn id="115" fill="hold">
                      <p:stCondLst>
                        <p:cond delay="0"/>
                      </p:stCondLst>
                      <p:childTnLst>
                        <p:par>
                          <p:cTn id="116" fill="hold">
                            <p:stCondLst>
                              <p:cond delay="0"/>
                            </p:stCondLst>
                            <p:childTnLst>
                              <p:par>
                                <p:cTn id="117" presetID="42" presetClass="path" presetSubtype="0" accel="50000" decel="50000" fill="hold" nodeType="clickEffect">
                                  <p:stCondLst>
                                    <p:cond delay="0"/>
                                  </p:stCondLst>
                                  <p:childTnLst>
                                    <p:animMotion origin="layout" path="M -0.1806 0.88079 L -0.12084 0.98194 " pathEditMode="relative" rAng="0" ptsTypes="AA">
                                      <p:cBhvr>
                                        <p:cTn id="118" dur="500" fill="hold"/>
                                        <p:tgtEl>
                                          <p:spTgt spid="13"/>
                                        </p:tgtEl>
                                        <p:attrNameLst>
                                          <p:attrName>ppt_x</p:attrName>
                                          <p:attrName>ppt_y</p:attrName>
                                        </p:attrNameLst>
                                      </p:cBhvr>
                                      <p:rCtr x="2982" y="5046"/>
                                    </p:animMotion>
                                  </p:childTnLst>
                                </p:cTn>
                              </p:par>
                            </p:childTnLst>
                          </p:cTn>
                        </p:par>
                      </p:childTnLst>
                    </p:cTn>
                  </p:par>
                </p:childTnLst>
              </p:cTn>
              <p:nextCondLst>
                <p:cond evt="onClick" delay="0">
                  <p:tgtEl>
                    <p:spTgt spid="13"/>
                  </p:tgtEl>
                </p:cond>
              </p:nextCondLst>
            </p:seq>
            <p:seq concurrent="1" nextAc="seek">
              <p:cTn id="119" restart="whenNotActive" fill="hold" evtFilter="cancelBubble" nodeType="interactiveSeq">
                <p:stCondLst>
                  <p:cond evt="onClick" delay="0">
                    <p:tgtEl>
                      <p:spTgt spid="6"/>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0.15169 0.93148 L -0.1806 0.88079 " pathEditMode="relative" rAng="0" ptsTypes="AA">
                                      <p:cBhvr>
                                        <p:cTn id="123" dur="500" fill="hold"/>
                                        <p:tgtEl>
                                          <p:spTgt spid="6"/>
                                        </p:tgtEl>
                                        <p:attrNameLst>
                                          <p:attrName>ppt_x</p:attrName>
                                          <p:attrName>ppt_y</p:attrName>
                                        </p:attrNameLst>
                                      </p:cBhvr>
                                      <p:rCtr x="-18919" y="-1412"/>
                                    </p:animMotion>
                                  </p:childTnLst>
                                </p:cTn>
                              </p:par>
                            </p:childTnLst>
                          </p:cTn>
                        </p:par>
                      </p:childTnLst>
                    </p:cTn>
                  </p:par>
                </p:childTnLst>
              </p:cTn>
              <p:nextCondLst>
                <p:cond evt="onClick" delay="0">
                  <p:tgtEl>
                    <p:spTgt spid="6"/>
                  </p:tgtEl>
                </p:cond>
              </p:nextCondLst>
            </p:seq>
            <p:seq concurrent="1" nextAc="seek">
              <p:cTn id="124" restart="whenNotActive" fill="hold" evtFilter="cancelBubble" nodeType="interactiveSeq">
                <p:stCondLst>
                  <p:cond evt="onClick" delay="0">
                    <p:tgtEl>
                      <p:spTgt spid="31"/>
                    </p:tgtEl>
                  </p:cond>
                </p:stCondLst>
                <p:endSync evt="end" delay="0">
                  <p:rtn val="all"/>
                </p:endSync>
                <p:childTnLst>
                  <p:par>
                    <p:cTn id="125" fill="hold">
                      <p:stCondLst>
                        <p:cond delay="0"/>
                      </p:stCondLst>
                      <p:childTnLst>
                        <p:par>
                          <p:cTn id="126" fill="hold">
                            <p:stCondLst>
                              <p:cond delay="0"/>
                            </p:stCondLst>
                            <p:childTnLst>
                              <p:par>
                                <p:cTn id="127" presetID="31" presetClass="exit" presetSubtype="0" fill="hold" nodeType="clickEffect">
                                  <p:stCondLst>
                                    <p:cond delay="0"/>
                                  </p:stCondLst>
                                  <p:childTnLst>
                                    <p:anim calcmode="lin" valueType="num">
                                      <p:cBhvr>
                                        <p:cTn id="128" dur="1000"/>
                                        <p:tgtEl>
                                          <p:spTgt spid="31"/>
                                        </p:tgtEl>
                                        <p:attrNameLst>
                                          <p:attrName>ppt_w</p:attrName>
                                        </p:attrNameLst>
                                      </p:cBhvr>
                                      <p:tavLst>
                                        <p:tav tm="0">
                                          <p:val>
                                            <p:strVal val="ppt_w"/>
                                          </p:val>
                                        </p:tav>
                                        <p:tav tm="100000">
                                          <p:val>
                                            <p:fltVal val="0"/>
                                          </p:val>
                                        </p:tav>
                                      </p:tavLst>
                                    </p:anim>
                                    <p:anim calcmode="lin" valueType="num">
                                      <p:cBhvr>
                                        <p:cTn id="129" dur="1000"/>
                                        <p:tgtEl>
                                          <p:spTgt spid="31"/>
                                        </p:tgtEl>
                                        <p:attrNameLst>
                                          <p:attrName>ppt_h</p:attrName>
                                        </p:attrNameLst>
                                      </p:cBhvr>
                                      <p:tavLst>
                                        <p:tav tm="0">
                                          <p:val>
                                            <p:strVal val="ppt_h"/>
                                          </p:val>
                                        </p:tav>
                                        <p:tav tm="100000">
                                          <p:val>
                                            <p:fltVal val="0"/>
                                          </p:val>
                                        </p:tav>
                                      </p:tavLst>
                                    </p:anim>
                                    <p:anim calcmode="lin" valueType="num">
                                      <p:cBhvr>
                                        <p:cTn id="130" dur="1000"/>
                                        <p:tgtEl>
                                          <p:spTgt spid="31"/>
                                        </p:tgtEl>
                                        <p:attrNameLst>
                                          <p:attrName>style.rotation</p:attrName>
                                        </p:attrNameLst>
                                      </p:cBhvr>
                                      <p:tavLst>
                                        <p:tav tm="0">
                                          <p:val>
                                            <p:fltVal val="0"/>
                                          </p:val>
                                        </p:tav>
                                        <p:tav tm="100000">
                                          <p:val>
                                            <p:fltVal val="90"/>
                                          </p:val>
                                        </p:tav>
                                      </p:tavLst>
                                    </p:anim>
                                    <p:animEffect transition="out" filter="fade">
                                      <p:cBhvr>
                                        <p:cTn id="131" dur="1000"/>
                                        <p:tgtEl>
                                          <p:spTgt spid="31"/>
                                        </p:tgtEl>
                                      </p:cBhvr>
                                    </p:animEffect>
                                    <p:set>
                                      <p:cBhvr>
                                        <p:cTn id="13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3" restart="whenNotActive" fill="hold" evtFilter="cancelBubble" nodeType="interactiveSeq">
                <p:stCondLst>
                  <p:cond evt="onClick" delay="0">
                    <p:tgtEl>
                      <p:spTgt spid="25"/>
                    </p:tgtEl>
                  </p:cond>
                </p:stCondLst>
                <p:endSync evt="end" delay="0">
                  <p:rtn val="all"/>
                </p:endSync>
                <p:childTnLst>
                  <p:par>
                    <p:cTn id="134" fill="hold">
                      <p:stCondLst>
                        <p:cond delay="0"/>
                      </p:stCondLst>
                      <p:childTnLst>
                        <p:par>
                          <p:cTn id="135" fill="hold">
                            <p:stCondLst>
                              <p:cond delay="0"/>
                            </p:stCondLst>
                            <p:childTnLst>
                              <p:par>
                                <p:cTn id="136" presetID="31" presetClass="exit" presetSubtype="0" fill="hold" nodeType="clickEffect">
                                  <p:stCondLst>
                                    <p:cond delay="0"/>
                                  </p:stCondLst>
                                  <p:childTnLst>
                                    <p:anim calcmode="lin" valueType="num">
                                      <p:cBhvr>
                                        <p:cTn id="137" dur="1000"/>
                                        <p:tgtEl>
                                          <p:spTgt spid="25"/>
                                        </p:tgtEl>
                                        <p:attrNameLst>
                                          <p:attrName>ppt_w</p:attrName>
                                        </p:attrNameLst>
                                      </p:cBhvr>
                                      <p:tavLst>
                                        <p:tav tm="0">
                                          <p:val>
                                            <p:strVal val="ppt_w"/>
                                          </p:val>
                                        </p:tav>
                                        <p:tav tm="100000">
                                          <p:val>
                                            <p:fltVal val="0"/>
                                          </p:val>
                                        </p:tav>
                                      </p:tavLst>
                                    </p:anim>
                                    <p:anim calcmode="lin" valueType="num">
                                      <p:cBhvr>
                                        <p:cTn id="138" dur="1000"/>
                                        <p:tgtEl>
                                          <p:spTgt spid="25"/>
                                        </p:tgtEl>
                                        <p:attrNameLst>
                                          <p:attrName>ppt_h</p:attrName>
                                        </p:attrNameLst>
                                      </p:cBhvr>
                                      <p:tavLst>
                                        <p:tav tm="0">
                                          <p:val>
                                            <p:strVal val="ppt_h"/>
                                          </p:val>
                                        </p:tav>
                                        <p:tav tm="100000">
                                          <p:val>
                                            <p:fltVal val="0"/>
                                          </p:val>
                                        </p:tav>
                                      </p:tavLst>
                                    </p:anim>
                                    <p:anim calcmode="lin" valueType="num">
                                      <p:cBhvr>
                                        <p:cTn id="139" dur="1000"/>
                                        <p:tgtEl>
                                          <p:spTgt spid="25"/>
                                        </p:tgtEl>
                                        <p:attrNameLst>
                                          <p:attrName>style.rotation</p:attrName>
                                        </p:attrNameLst>
                                      </p:cBhvr>
                                      <p:tavLst>
                                        <p:tav tm="0">
                                          <p:val>
                                            <p:fltVal val="0"/>
                                          </p:val>
                                        </p:tav>
                                        <p:tav tm="100000">
                                          <p:val>
                                            <p:fltVal val="90"/>
                                          </p:val>
                                        </p:tav>
                                      </p:tavLst>
                                    </p:anim>
                                    <p:animEffect transition="out" filter="fade">
                                      <p:cBhvr>
                                        <p:cTn id="140" dur="1000"/>
                                        <p:tgtEl>
                                          <p:spTgt spid="25"/>
                                        </p:tgtEl>
                                      </p:cBhvr>
                                    </p:animEffect>
                                    <p:set>
                                      <p:cBhvr>
                                        <p:cTn id="141"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2" restart="whenNotActive" fill="hold" evtFilter="cancelBubble" nodeType="interactiveSeq">
                <p:stCondLst>
                  <p:cond evt="onClick" delay="0">
                    <p:tgtEl>
                      <p:spTgt spid="28"/>
                    </p:tgtEl>
                  </p:cond>
                </p:stCondLst>
                <p:endSync evt="end" delay="0">
                  <p:rtn val="all"/>
                </p:endSync>
                <p:childTnLst>
                  <p:par>
                    <p:cTn id="143" fill="hold">
                      <p:stCondLst>
                        <p:cond delay="0"/>
                      </p:stCondLst>
                      <p:childTnLst>
                        <p:par>
                          <p:cTn id="144" fill="hold">
                            <p:stCondLst>
                              <p:cond delay="0"/>
                            </p:stCondLst>
                            <p:childTnLst>
                              <p:par>
                                <p:cTn id="145" presetID="31" presetClass="exit" presetSubtype="0" fill="hold" nodeType="clickEffect">
                                  <p:stCondLst>
                                    <p:cond delay="0"/>
                                  </p:stCondLst>
                                  <p:childTnLst>
                                    <p:anim calcmode="lin" valueType="num">
                                      <p:cBhvr>
                                        <p:cTn id="146" dur="1000"/>
                                        <p:tgtEl>
                                          <p:spTgt spid="28"/>
                                        </p:tgtEl>
                                        <p:attrNameLst>
                                          <p:attrName>ppt_w</p:attrName>
                                        </p:attrNameLst>
                                      </p:cBhvr>
                                      <p:tavLst>
                                        <p:tav tm="0">
                                          <p:val>
                                            <p:strVal val="ppt_w"/>
                                          </p:val>
                                        </p:tav>
                                        <p:tav tm="100000">
                                          <p:val>
                                            <p:fltVal val="0"/>
                                          </p:val>
                                        </p:tav>
                                      </p:tavLst>
                                    </p:anim>
                                    <p:anim calcmode="lin" valueType="num">
                                      <p:cBhvr>
                                        <p:cTn id="147" dur="1000"/>
                                        <p:tgtEl>
                                          <p:spTgt spid="28"/>
                                        </p:tgtEl>
                                        <p:attrNameLst>
                                          <p:attrName>ppt_h</p:attrName>
                                        </p:attrNameLst>
                                      </p:cBhvr>
                                      <p:tavLst>
                                        <p:tav tm="0">
                                          <p:val>
                                            <p:strVal val="ppt_h"/>
                                          </p:val>
                                        </p:tav>
                                        <p:tav tm="100000">
                                          <p:val>
                                            <p:fltVal val="0"/>
                                          </p:val>
                                        </p:tav>
                                      </p:tavLst>
                                    </p:anim>
                                    <p:anim calcmode="lin" valueType="num">
                                      <p:cBhvr>
                                        <p:cTn id="148" dur="1000"/>
                                        <p:tgtEl>
                                          <p:spTgt spid="28"/>
                                        </p:tgtEl>
                                        <p:attrNameLst>
                                          <p:attrName>style.rotation</p:attrName>
                                        </p:attrNameLst>
                                      </p:cBhvr>
                                      <p:tavLst>
                                        <p:tav tm="0">
                                          <p:val>
                                            <p:fltVal val="0"/>
                                          </p:val>
                                        </p:tav>
                                        <p:tav tm="100000">
                                          <p:val>
                                            <p:fltVal val="90"/>
                                          </p:val>
                                        </p:tav>
                                      </p:tavLst>
                                    </p:anim>
                                    <p:animEffect transition="out" filter="fade">
                                      <p:cBhvr>
                                        <p:cTn id="149" dur="1000"/>
                                        <p:tgtEl>
                                          <p:spTgt spid="28"/>
                                        </p:tgtEl>
                                      </p:cBhvr>
                                    </p:animEffect>
                                    <p:set>
                                      <p:cBhvr>
                                        <p:cTn id="15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22"/>
                    </p:tgtEl>
                  </p:cond>
                </p:stCondLst>
                <p:endSync evt="end" delay="0">
                  <p:rtn val="all"/>
                </p:endSync>
                <p:childTnLst>
                  <p:par>
                    <p:cTn id="152" fill="hold">
                      <p:stCondLst>
                        <p:cond delay="0"/>
                      </p:stCondLst>
                      <p:childTnLst>
                        <p:par>
                          <p:cTn id="153" fill="hold">
                            <p:stCondLst>
                              <p:cond delay="0"/>
                            </p:stCondLst>
                            <p:childTnLst>
                              <p:par>
                                <p:cTn id="154" presetID="31" presetClass="exit" presetSubtype="0" fill="hold" nodeType="clickEffect">
                                  <p:stCondLst>
                                    <p:cond delay="0"/>
                                  </p:stCondLst>
                                  <p:childTnLst>
                                    <p:anim calcmode="lin" valueType="num">
                                      <p:cBhvr>
                                        <p:cTn id="155" dur="1000"/>
                                        <p:tgtEl>
                                          <p:spTgt spid="22"/>
                                        </p:tgtEl>
                                        <p:attrNameLst>
                                          <p:attrName>ppt_w</p:attrName>
                                        </p:attrNameLst>
                                      </p:cBhvr>
                                      <p:tavLst>
                                        <p:tav tm="0">
                                          <p:val>
                                            <p:strVal val="ppt_w"/>
                                          </p:val>
                                        </p:tav>
                                        <p:tav tm="100000">
                                          <p:val>
                                            <p:fltVal val="0"/>
                                          </p:val>
                                        </p:tav>
                                      </p:tavLst>
                                    </p:anim>
                                    <p:anim calcmode="lin" valueType="num">
                                      <p:cBhvr>
                                        <p:cTn id="156" dur="1000"/>
                                        <p:tgtEl>
                                          <p:spTgt spid="22"/>
                                        </p:tgtEl>
                                        <p:attrNameLst>
                                          <p:attrName>ppt_h</p:attrName>
                                        </p:attrNameLst>
                                      </p:cBhvr>
                                      <p:tavLst>
                                        <p:tav tm="0">
                                          <p:val>
                                            <p:strVal val="ppt_h"/>
                                          </p:val>
                                        </p:tav>
                                        <p:tav tm="100000">
                                          <p:val>
                                            <p:fltVal val="0"/>
                                          </p:val>
                                        </p:tav>
                                      </p:tavLst>
                                    </p:anim>
                                    <p:anim calcmode="lin" valueType="num">
                                      <p:cBhvr>
                                        <p:cTn id="157" dur="1000"/>
                                        <p:tgtEl>
                                          <p:spTgt spid="22"/>
                                        </p:tgtEl>
                                        <p:attrNameLst>
                                          <p:attrName>style.rotation</p:attrName>
                                        </p:attrNameLst>
                                      </p:cBhvr>
                                      <p:tavLst>
                                        <p:tav tm="0">
                                          <p:val>
                                            <p:fltVal val="0"/>
                                          </p:val>
                                        </p:tav>
                                        <p:tav tm="100000">
                                          <p:val>
                                            <p:fltVal val="90"/>
                                          </p:val>
                                        </p:tav>
                                      </p:tavLst>
                                    </p:anim>
                                    <p:animEffect transition="out" filter="fade">
                                      <p:cBhvr>
                                        <p:cTn id="158" dur="1000"/>
                                        <p:tgtEl>
                                          <p:spTgt spid="22"/>
                                        </p:tgtEl>
                                      </p:cBhvr>
                                    </p:animEffect>
                                    <p:set>
                                      <p:cBhvr>
                                        <p:cTn id="15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0" restart="whenNotActive" fill="hold" evtFilter="cancelBubble" nodeType="interactiveSeq">
                <p:stCondLst>
                  <p:cond evt="onClick" delay="0">
                    <p:tgtEl>
                      <p:spTgt spid="19"/>
                    </p:tgtEl>
                  </p:cond>
                </p:stCondLst>
                <p:endSync evt="end" delay="0">
                  <p:rtn val="all"/>
                </p:endSync>
                <p:childTnLst>
                  <p:par>
                    <p:cTn id="161" fill="hold">
                      <p:stCondLst>
                        <p:cond delay="0"/>
                      </p:stCondLst>
                      <p:childTnLst>
                        <p:par>
                          <p:cTn id="162" fill="hold">
                            <p:stCondLst>
                              <p:cond delay="0"/>
                            </p:stCondLst>
                            <p:childTnLst>
                              <p:par>
                                <p:cTn id="163" presetID="31" presetClass="exit" presetSubtype="0" fill="hold" nodeType="clickEffect">
                                  <p:stCondLst>
                                    <p:cond delay="0"/>
                                  </p:stCondLst>
                                  <p:childTnLst>
                                    <p:anim calcmode="lin" valueType="num">
                                      <p:cBhvr>
                                        <p:cTn id="164" dur="1000"/>
                                        <p:tgtEl>
                                          <p:spTgt spid="19"/>
                                        </p:tgtEl>
                                        <p:attrNameLst>
                                          <p:attrName>ppt_w</p:attrName>
                                        </p:attrNameLst>
                                      </p:cBhvr>
                                      <p:tavLst>
                                        <p:tav tm="0">
                                          <p:val>
                                            <p:strVal val="ppt_w"/>
                                          </p:val>
                                        </p:tav>
                                        <p:tav tm="100000">
                                          <p:val>
                                            <p:fltVal val="0"/>
                                          </p:val>
                                        </p:tav>
                                      </p:tavLst>
                                    </p:anim>
                                    <p:anim calcmode="lin" valueType="num">
                                      <p:cBhvr>
                                        <p:cTn id="165" dur="1000"/>
                                        <p:tgtEl>
                                          <p:spTgt spid="19"/>
                                        </p:tgtEl>
                                        <p:attrNameLst>
                                          <p:attrName>ppt_h</p:attrName>
                                        </p:attrNameLst>
                                      </p:cBhvr>
                                      <p:tavLst>
                                        <p:tav tm="0">
                                          <p:val>
                                            <p:strVal val="ppt_h"/>
                                          </p:val>
                                        </p:tav>
                                        <p:tav tm="100000">
                                          <p:val>
                                            <p:fltVal val="0"/>
                                          </p:val>
                                        </p:tav>
                                      </p:tavLst>
                                    </p:anim>
                                    <p:anim calcmode="lin" valueType="num">
                                      <p:cBhvr>
                                        <p:cTn id="166" dur="1000"/>
                                        <p:tgtEl>
                                          <p:spTgt spid="19"/>
                                        </p:tgtEl>
                                        <p:attrNameLst>
                                          <p:attrName>style.rotation</p:attrName>
                                        </p:attrNameLst>
                                      </p:cBhvr>
                                      <p:tavLst>
                                        <p:tav tm="0">
                                          <p:val>
                                            <p:fltVal val="0"/>
                                          </p:val>
                                        </p:tav>
                                        <p:tav tm="100000">
                                          <p:val>
                                            <p:fltVal val="90"/>
                                          </p:val>
                                        </p:tav>
                                      </p:tavLst>
                                    </p:anim>
                                    <p:animEffect transition="out" filter="fade">
                                      <p:cBhvr>
                                        <p:cTn id="167" dur="1000"/>
                                        <p:tgtEl>
                                          <p:spTgt spid="19"/>
                                        </p:tgtEl>
                                      </p:cBhvr>
                                    </p:animEffect>
                                    <p:set>
                                      <p:cBhvr>
                                        <p:cTn id="168"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37" grpId="0" animBg="1"/>
      <p:bldP spid="3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3025433" y="3147060"/>
            <a:ext cx="417576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3" y="4953000"/>
            <a:ext cx="3163765"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31515"/>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2" name="Rectangle 1">
            <a:extLst>
              <a:ext uri="{FF2B5EF4-FFF2-40B4-BE49-F238E27FC236}">
                <a16:creationId xmlns:a16="http://schemas.microsoft.com/office/drawing/2014/main" id="{6D444719-DB5A-BECE-BA61-C99306F2D4C3}"/>
              </a:ext>
            </a:extLst>
          </p:cNvPr>
          <p:cNvSpPr/>
          <p:nvPr/>
        </p:nvSpPr>
        <p:spPr>
          <a:xfrm>
            <a:off x="3121336" y="-932"/>
            <a:ext cx="5949329" cy="54723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Povestea de astăzi ne poartă pașii spre un...</a:t>
            </a:r>
          </a:p>
        </p:txBody>
      </p:sp>
    </p:spTree>
    <p:extLst>
      <p:ext uri="{BB962C8B-B14F-4D97-AF65-F5344CB8AC3E}">
        <p14:creationId xmlns:p14="http://schemas.microsoft.com/office/powerpoint/2010/main" val="112659300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798264" y="1818378"/>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1669914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806644" y="2397326"/>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16983482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356360" y="3171033"/>
            <a:ext cx="2077764" cy="2352356"/>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2146868" y="-6089"/>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Continuăm drumul și ajungem la frumoasele lalele de pe marginea trotuarului. În fiecare lalea se ascunde câte o imagine. Colorați bulinuța corespunzătoare poziției sunetului l în cuvântul ilustrat.</a:t>
            </a:r>
          </a:p>
        </p:txBody>
      </p:sp>
      <p:pic>
        <p:nvPicPr>
          <p:cNvPr id="2" name="Picture 1">
            <a:extLst>
              <a:ext uri="{FF2B5EF4-FFF2-40B4-BE49-F238E27FC236}">
                <a16:creationId xmlns:a16="http://schemas.microsoft.com/office/drawing/2014/main" id="{1228383C-1900-846E-5AFE-3DD897798C2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240" b="45950" l="2450" r="22350">
                        <a14:foregroundMark x1="12350" y1="3240" x2="12350" y2="3240"/>
                        <a14:foregroundMark x1="9850" y1="45950" x2="9850" y2="45950"/>
                        <a14:foregroundMark x1="6150" y1="4104" x2="6150" y2="4104"/>
                      </a14:backgroundRemoval>
                    </a14:imgEffect>
                  </a14:imgLayer>
                </a14:imgProps>
              </a:ext>
            </a:extLst>
          </a:blip>
          <a:srcRect r="75083" b="51712"/>
          <a:stretch/>
        </p:blipFill>
        <p:spPr>
          <a:xfrm>
            <a:off x="3434124" y="1658833"/>
            <a:ext cx="1845392" cy="3311611"/>
          </a:xfrm>
          <a:prstGeom prst="rect">
            <a:avLst/>
          </a:prstGeom>
        </p:spPr>
      </p:pic>
      <p:pic>
        <p:nvPicPr>
          <p:cNvPr id="3" name="Picture 2">
            <a:extLst>
              <a:ext uri="{FF2B5EF4-FFF2-40B4-BE49-F238E27FC236}">
                <a16:creationId xmlns:a16="http://schemas.microsoft.com/office/drawing/2014/main" id="{4497D120-7D8F-CB48-20E9-E35B543C74C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132" b="46004" l="27850" r="47750">
                        <a14:foregroundMark x1="38000" y1="3132" x2="38000" y2="3132"/>
                        <a14:foregroundMark x1="34650" y1="46004" x2="34650" y2="46004"/>
                      </a14:backgroundRemoval>
                    </a14:imgEffect>
                  </a14:imgLayer>
                </a14:imgProps>
              </a:ext>
            </a:extLst>
          </a:blip>
          <a:srcRect l="25360" t="1712" r="49723" b="50000"/>
          <a:stretch/>
        </p:blipFill>
        <p:spPr>
          <a:xfrm>
            <a:off x="6690001" y="1781073"/>
            <a:ext cx="1845392" cy="3311611"/>
          </a:xfrm>
          <a:prstGeom prst="rect">
            <a:avLst/>
          </a:prstGeom>
        </p:spPr>
      </p:pic>
      <p:pic>
        <p:nvPicPr>
          <p:cNvPr id="6" name="Picture 5">
            <a:extLst>
              <a:ext uri="{FF2B5EF4-FFF2-40B4-BE49-F238E27FC236}">
                <a16:creationId xmlns:a16="http://schemas.microsoft.com/office/drawing/2014/main" id="{FB4BFBF5-5E9F-427A-2E54-F8B5CF93ABC6}"/>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402" b="45572" l="53000" r="72950">
                        <a14:foregroundMark x1="62700" y1="3402" x2="62700" y2="3402"/>
                        <a14:foregroundMark x1="59350" y1="45572" x2="59350" y2="45572"/>
                      </a14:backgroundRemoval>
                    </a14:imgEffect>
                  </a14:imgLayer>
                </a14:imgProps>
              </a:ext>
            </a:extLst>
          </a:blip>
          <a:srcRect l="50554" t="400" r="24529" b="51312"/>
          <a:stretch/>
        </p:blipFill>
        <p:spPr>
          <a:xfrm>
            <a:off x="8303951" y="1702906"/>
            <a:ext cx="1845392" cy="3311611"/>
          </a:xfrm>
          <a:prstGeom prst="rect">
            <a:avLst/>
          </a:prstGeom>
        </p:spPr>
      </p:pic>
      <p:pic>
        <p:nvPicPr>
          <p:cNvPr id="7" name="Picture 6">
            <a:extLst>
              <a:ext uri="{FF2B5EF4-FFF2-40B4-BE49-F238E27FC236}">
                <a16:creationId xmlns:a16="http://schemas.microsoft.com/office/drawing/2014/main" id="{B8A860AE-573D-AADB-D6D5-03DBDA431B56}"/>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2808" b="46382" l="76300" r="97000">
                        <a14:foregroundMark x1="87300" y1="2808" x2="87300" y2="2808"/>
                        <a14:foregroundMark x1="87300" y1="37959" x2="87300" y2="37959"/>
                        <a14:foregroundMark x1="84450" y1="46436" x2="84450" y2="46436"/>
                        <a14:foregroundMark x1="97000" y1="4806" x2="97000" y2="4806"/>
                      </a14:backgroundRemoval>
                    </a14:imgEffect>
                  </a14:imgLayer>
                </a14:imgProps>
              </a:ext>
            </a:extLst>
          </a:blip>
          <a:srcRect l="73841" t="1145" r="1242" b="50567"/>
          <a:stretch/>
        </p:blipFill>
        <p:spPr>
          <a:xfrm>
            <a:off x="9714436" y="1702905"/>
            <a:ext cx="1845392" cy="3311611"/>
          </a:xfrm>
          <a:prstGeom prst="rect">
            <a:avLst/>
          </a:prstGeom>
        </p:spPr>
      </p:pic>
      <p:pic>
        <p:nvPicPr>
          <p:cNvPr id="8" name="Picture 7">
            <a:extLst>
              <a:ext uri="{FF2B5EF4-FFF2-40B4-BE49-F238E27FC236}">
                <a16:creationId xmlns:a16="http://schemas.microsoft.com/office/drawing/2014/main" id="{343154B1-AB52-064B-627E-12DF41CA8B37}"/>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3240" b="96112" l="52700" r="72650">
                        <a14:foregroundMark x1="61450" y1="53240" x2="61450" y2="53240"/>
                        <a14:foregroundMark x1="59450" y1="96112" x2="59450" y2="96112"/>
                      </a14:backgroundRemoval>
                    </a14:imgEffect>
                  </a14:imgLayer>
                </a14:imgProps>
              </a:ext>
            </a:extLst>
          </a:blip>
          <a:srcRect l="50236" t="49433" r="24847" b="2279"/>
          <a:stretch/>
        </p:blipFill>
        <p:spPr>
          <a:xfrm>
            <a:off x="5048074" y="1632792"/>
            <a:ext cx="1845392" cy="3311611"/>
          </a:xfrm>
          <a:prstGeom prst="rect">
            <a:avLst/>
          </a:prstGeom>
        </p:spPr>
      </p:pic>
    </p:spTree>
    <p:extLst>
      <p:ext uri="{BB962C8B-B14F-4D97-AF65-F5344CB8AC3E}">
        <p14:creationId xmlns:p14="http://schemas.microsoft.com/office/powerpoint/2010/main" val="2307664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14:presetBounceEnd="6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0000">
                                          <p:cBhvr additive="base">
                                            <p:cTn id="14" dur="275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750" fill="hold"/>
                                            <p:tgtEl>
                                              <p:spTgt spid="9"/>
                                            </p:tgtEl>
                                            <p:attrNameLst>
                                              <p:attrName>ppt_x</p:attrName>
                                            </p:attrNameLst>
                                          </p:cBhvr>
                                          <p:tavLst>
                                            <p:tav tm="0">
                                              <p:val>
                                                <p:strVal val="0-#ppt_w/2"/>
                                              </p:val>
                                            </p:tav>
                                            <p:tav tm="100000">
                                              <p:val>
                                                <p:strVal val="#ppt_x"/>
                                              </p:val>
                                            </p:tav>
                                          </p:tavLst>
                                        </p:anim>
                                        <p:anim calcmode="lin" valueType="num">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5608736"/>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6591716"/>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EC6512C-FA91-BF88-3059-871F23CD0AD3}"/>
              </a:ext>
            </a:extLst>
          </p:cNvPr>
          <p:cNvSpPr/>
          <p:nvPr/>
        </p:nvSpPr>
        <p:spPr>
          <a:xfrm>
            <a:off x="510710" y="-30662"/>
            <a:ext cx="11170579" cy="81108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a:solidFill>
                  <a:schemeClr val="tx1"/>
                </a:solidFill>
              </a:rPr>
              <a:t>Apasă pe fiecare lalea. Apoi apasă pe cerculețul corespunzător poziției sunetului (apasă pe primul cerc dacă sunetul este la început, apasă pe cercul din mijloc dacă sunetul este în interiorul cuvântului iar ultimul cerc, dacă sunetul este la sfărșitul cuvântului.</a:t>
            </a:r>
          </a:p>
        </p:txBody>
      </p:sp>
      <p:pic>
        <p:nvPicPr>
          <p:cNvPr id="2" name="Picture 1">
            <a:extLst>
              <a:ext uri="{FF2B5EF4-FFF2-40B4-BE49-F238E27FC236}">
                <a16:creationId xmlns:a16="http://schemas.microsoft.com/office/drawing/2014/main" id="{1228383C-1900-846E-5AFE-3DD897798C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0" b="45950" l="2450" r="22350">
                        <a14:foregroundMark x1="12350" y1="3240" x2="12350" y2="3240"/>
                        <a14:foregroundMark x1="9850" y1="45950" x2="9850" y2="45950"/>
                        <a14:foregroundMark x1="6150" y1="4104" x2="6150" y2="4104"/>
                      </a14:backgroundRemoval>
                    </a14:imgEffect>
                  </a14:imgLayer>
                </a14:imgProps>
              </a:ext>
            </a:extLst>
          </a:blip>
          <a:srcRect r="75083" b="51712"/>
          <a:stretch/>
        </p:blipFill>
        <p:spPr>
          <a:xfrm>
            <a:off x="40452" y="2687004"/>
            <a:ext cx="1845392" cy="3311611"/>
          </a:xfrm>
          <a:prstGeom prst="rect">
            <a:avLst/>
          </a:prstGeom>
        </p:spPr>
      </p:pic>
      <p:pic>
        <p:nvPicPr>
          <p:cNvPr id="3" name="Picture 2">
            <a:extLst>
              <a:ext uri="{FF2B5EF4-FFF2-40B4-BE49-F238E27FC236}">
                <a16:creationId xmlns:a16="http://schemas.microsoft.com/office/drawing/2014/main" id="{4497D120-7D8F-CB48-20E9-E35B543C74CA}"/>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3132" b="46004" l="27850" r="47750">
                        <a14:foregroundMark x1="38000" y1="3132" x2="38000" y2="3132"/>
                        <a14:foregroundMark x1="34650" y1="46004" x2="34650" y2="46004"/>
                      </a14:backgroundRemoval>
                    </a14:imgEffect>
                  </a14:imgLayer>
                </a14:imgProps>
              </a:ext>
            </a:extLst>
          </a:blip>
          <a:srcRect l="25360" t="1712" r="49723" b="50000"/>
          <a:stretch/>
        </p:blipFill>
        <p:spPr>
          <a:xfrm>
            <a:off x="5086460" y="2687008"/>
            <a:ext cx="1845392" cy="3311611"/>
          </a:xfrm>
          <a:prstGeom prst="rect">
            <a:avLst/>
          </a:prstGeom>
        </p:spPr>
      </p:pic>
      <p:pic>
        <p:nvPicPr>
          <p:cNvPr id="6" name="Picture 5">
            <a:extLst>
              <a:ext uri="{FF2B5EF4-FFF2-40B4-BE49-F238E27FC236}">
                <a16:creationId xmlns:a16="http://schemas.microsoft.com/office/drawing/2014/main" id="{FB4BFBF5-5E9F-427A-2E54-F8B5CF93ABC6}"/>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402" b="45572" l="53000" r="72950">
                        <a14:foregroundMark x1="62700" y1="3402" x2="62700" y2="3402"/>
                        <a14:foregroundMark x1="59350" y1="45572" x2="59350" y2="45572"/>
                      </a14:backgroundRemoval>
                    </a14:imgEffect>
                  </a14:imgLayer>
                </a14:imgProps>
              </a:ext>
            </a:extLst>
          </a:blip>
          <a:srcRect l="50554" t="400" r="24529" b="51312"/>
          <a:stretch/>
        </p:blipFill>
        <p:spPr>
          <a:xfrm>
            <a:off x="7629690" y="2687007"/>
            <a:ext cx="1845392" cy="3311611"/>
          </a:xfrm>
          <a:prstGeom prst="rect">
            <a:avLst/>
          </a:prstGeom>
        </p:spPr>
      </p:pic>
      <p:pic>
        <p:nvPicPr>
          <p:cNvPr id="7" name="Picture 6">
            <a:extLst>
              <a:ext uri="{FF2B5EF4-FFF2-40B4-BE49-F238E27FC236}">
                <a16:creationId xmlns:a16="http://schemas.microsoft.com/office/drawing/2014/main" id="{B8A860AE-573D-AADB-D6D5-03DBDA431B56}"/>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808" b="46382" l="76300" r="97000">
                        <a14:foregroundMark x1="87300" y1="2808" x2="87300" y2="2808"/>
                        <a14:foregroundMark x1="87300" y1="37959" x2="87300" y2="37959"/>
                        <a14:foregroundMark x1="84450" y1="46436" x2="84450" y2="46436"/>
                        <a14:foregroundMark x1="97000" y1="4806" x2="97000" y2="4806"/>
                      </a14:backgroundRemoval>
                    </a14:imgEffect>
                  </a14:imgLayer>
                </a14:imgProps>
              </a:ext>
            </a:extLst>
          </a:blip>
          <a:srcRect l="73841" t="1145" r="1242" b="50567"/>
          <a:stretch/>
        </p:blipFill>
        <p:spPr>
          <a:xfrm>
            <a:off x="10172920" y="2687006"/>
            <a:ext cx="1845392" cy="3311611"/>
          </a:xfrm>
          <a:prstGeom prst="rect">
            <a:avLst/>
          </a:prstGeom>
        </p:spPr>
      </p:pic>
      <p:pic>
        <p:nvPicPr>
          <p:cNvPr id="8" name="Picture 7">
            <a:extLst>
              <a:ext uri="{FF2B5EF4-FFF2-40B4-BE49-F238E27FC236}">
                <a16:creationId xmlns:a16="http://schemas.microsoft.com/office/drawing/2014/main" id="{343154B1-AB52-064B-627E-12DF41CA8B37}"/>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3240" b="96112" l="52700" r="72650">
                        <a14:foregroundMark x1="61450" y1="53240" x2="61450" y2="53240"/>
                        <a14:foregroundMark x1="59450" y1="96112" x2="59450" y2="96112"/>
                      </a14:backgroundRemoval>
                    </a14:imgEffect>
                  </a14:imgLayer>
                </a14:imgProps>
              </a:ext>
            </a:extLst>
          </a:blip>
          <a:srcRect l="50236" t="49433" r="24847" b="2279"/>
          <a:stretch/>
        </p:blipFill>
        <p:spPr>
          <a:xfrm>
            <a:off x="2543230" y="2687005"/>
            <a:ext cx="1845392" cy="3311611"/>
          </a:xfrm>
          <a:prstGeom prst="rect">
            <a:avLst/>
          </a:prstGeom>
        </p:spPr>
      </p:pic>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806509" y="4422542"/>
            <a:ext cx="2077764" cy="2352356"/>
          </a:xfrm>
          <a:prstGeom prst="rect">
            <a:avLst/>
          </a:prstGeom>
        </p:spPr>
      </p:pic>
      <p:pic>
        <p:nvPicPr>
          <p:cNvPr id="10" name="Picture 9">
            <a:extLst>
              <a:ext uri="{FF2B5EF4-FFF2-40B4-BE49-F238E27FC236}">
                <a16:creationId xmlns:a16="http://schemas.microsoft.com/office/drawing/2014/main" id="{647604BD-9A56-3150-5626-B59FA409ABF4}"/>
              </a:ext>
            </a:extLst>
          </p:cNvPr>
          <p:cNvPicPr>
            <a:picLocks noChangeAspect="1"/>
          </p:cNvPicPr>
          <p:nvPr/>
        </p:nvPicPr>
        <p:blipFill>
          <a:blip r:embed="rId10"/>
          <a:stretch>
            <a:fillRect/>
          </a:stretch>
        </p:blipFill>
        <p:spPr>
          <a:xfrm>
            <a:off x="2431656" y="1235601"/>
            <a:ext cx="1974394" cy="1577541"/>
          </a:xfrm>
          <a:prstGeom prst="rect">
            <a:avLst/>
          </a:prstGeom>
          <a:ln w="38100">
            <a:solidFill>
              <a:schemeClr val="tx1"/>
            </a:solidFill>
          </a:ln>
        </p:spPr>
      </p:pic>
      <p:pic>
        <p:nvPicPr>
          <p:cNvPr id="12" name="Picture 11">
            <a:extLst>
              <a:ext uri="{FF2B5EF4-FFF2-40B4-BE49-F238E27FC236}">
                <a16:creationId xmlns:a16="http://schemas.microsoft.com/office/drawing/2014/main" id="{A829F1D4-6A2D-E518-7EC9-B54B30BC07E1}"/>
              </a:ext>
            </a:extLst>
          </p:cNvPr>
          <p:cNvPicPr>
            <a:picLocks noChangeAspect="1"/>
          </p:cNvPicPr>
          <p:nvPr/>
        </p:nvPicPr>
        <p:blipFill rotWithShape="1">
          <a:blip r:embed="rId11"/>
          <a:srcRect t="17011" b="15632"/>
          <a:stretch/>
        </p:blipFill>
        <p:spPr>
          <a:xfrm>
            <a:off x="8034" y="1235601"/>
            <a:ext cx="2098988" cy="1526906"/>
          </a:xfrm>
          <a:prstGeom prst="rect">
            <a:avLst/>
          </a:prstGeom>
          <a:ln w="38100">
            <a:solidFill>
              <a:schemeClr val="tx1"/>
            </a:solidFill>
          </a:ln>
        </p:spPr>
      </p:pic>
      <p:pic>
        <p:nvPicPr>
          <p:cNvPr id="13" name="Picture 12">
            <a:extLst>
              <a:ext uri="{FF2B5EF4-FFF2-40B4-BE49-F238E27FC236}">
                <a16:creationId xmlns:a16="http://schemas.microsoft.com/office/drawing/2014/main" id="{208B6CED-A552-17B3-E615-40AD6A41544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54151" y="1190336"/>
            <a:ext cx="1974394" cy="1616617"/>
          </a:xfrm>
          <a:prstGeom prst="rect">
            <a:avLst/>
          </a:prstGeom>
          <a:ln w="38100">
            <a:solidFill>
              <a:schemeClr val="tx1"/>
            </a:solidFill>
          </a:ln>
        </p:spPr>
      </p:pic>
      <p:pic>
        <p:nvPicPr>
          <p:cNvPr id="14" name="Picture 13">
            <a:extLst>
              <a:ext uri="{FF2B5EF4-FFF2-40B4-BE49-F238E27FC236}">
                <a16:creationId xmlns:a16="http://schemas.microsoft.com/office/drawing/2014/main" id="{680D0856-5A6D-5F24-6A6A-D1ED2B3BCC30}"/>
              </a:ext>
            </a:extLst>
          </p:cNvPr>
          <p:cNvPicPr>
            <a:picLocks noChangeAspect="1"/>
          </p:cNvPicPr>
          <p:nvPr/>
        </p:nvPicPr>
        <p:blipFill>
          <a:blip r:embed="rId13"/>
          <a:stretch>
            <a:fillRect/>
          </a:stretch>
        </p:blipFill>
        <p:spPr>
          <a:xfrm>
            <a:off x="7884577" y="1235601"/>
            <a:ext cx="1262033" cy="1577541"/>
          </a:xfrm>
          <a:prstGeom prst="rect">
            <a:avLst/>
          </a:prstGeom>
          <a:ln w="38100">
            <a:solidFill>
              <a:schemeClr val="tx1"/>
            </a:solidFill>
          </a:ln>
        </p:spPr>
      </p:pic>
      <p:sp>
        <p:nvSpPr>
          <p:cNvPr id="15" name="Rectangle 14">
            <a:extLst>
              <a:ext uri="{FF2B5EF4-FFF2-40B4-BE49-F238E27FC236}">
                <a16:creationId xmlns:a16="http://schemas.microsoft.com/office/drawing/2014/main" id="{62BFDE85-1F4F-F61D-14EA-794C08644D29}"/>
              </a:ext>
            </a:extLst>
          </p:cNvPr>
          <p:cNvSpPr/>
          <p:nvPr/>
        </p:nvSpPr>
        <p:spPr>
          <a:xfrm>
            <a:off x="10306845" y="1230654"/>
            <a:ext cx="1577541" cy="155327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16" name="Picture 15">
            <a:extLst>
              <a:ext uri="{FF2B5EF4-FFF2-40B4-BE49-F238E27FC236}">
                <a16:creationId xmlns:a16="http://schemas.microsoft.com/office/drawing/2014/main" id="{9EF376F0-4B2C-4006-D270-4FC5F310EF7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315360" y="1253682"/>
            <a:ext cx="1577541" cy="1553271"/>
          </a:xfrm>
          <a:prstGeom prst="rect">
            <a:avLst/>
          </a:prstGeom>
          <a:ln w="38100">
            <a:solidFill>
              <a:schemeClr val="tx1"/>
            </a:solidFill>
          </a:ln>
        </p:spPr>
      </p:pic>
      <p:sp>
        <p:nvSpPr>
          <p:cNvPr id="17" name="Oval 16">
            <a:extLst>
              <a:ext uri="{FF2B5EF4-FFF2-40B4-BE49-F238E27FC236}">
                <a16:creationId xmlns:a16="http://schemas.microsoft.com/office/drawing/2014/main" id="{1120E2FC-CFBC-73A8-3149-1898B0DFE2BD}"/>
              </a:ext>
            </a:extLst>
          </p:cNvPr>
          <p:cNvSpPr/>
          <p:nvPr/>
        </p:nvSpPr>
        <p:spPr>
          <a:xfrm>
            <a:off x="427117" y="3066658"/>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Oval 17">
            <a:extLst>
              <a:ext uri="{FF2B5EF4-FFF2-40B4-BE49-F238E27FC236}">
                <a16:creationId xmlns:a16="http://schemas.microsoft.com/office/drawing/2014/main" id="{209AF0EE-ADB9-1D90-90A4-5AEF0611A192}"/>
              </a:ext>
            </a:extLst>
          </p:cNvPr>
          <p:cNvSpPr/>
          <p:nvPr/>
        </p:nvSpPr>
        <p:spPr>
          <a:xfrm>
            <a:off x="842057"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19" name="Oval 18">
            <a:extLst>
              <a:ext uri="{FF2B5EF4-FFF2-40B4-BE49-F238E27FC236}">
                <a16:creationId xmlns:a16="http://schemas.microsoft.com/office/drawing/2014/main" id="{F713BC73-8796-48D5-EEB9-3F74F8CA99E8}"/>
              </a:ext>
            </a:extLst>
          </p:cNvPr>
          <p:cNvSpPr/>
          <p:nvPr/>
        </p:nvSpPr>
        <p:spPr>
          <a:xfrm>
            <a:off x="1256997"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0" name="Oval 19">
            <a:extLst>
              <a:ext uri="{FF2B5EF4-FFF2-40B4-BE49-F238E27FC236}">
                <a16:creationId xmlns:a16="http://schemas.microsoft.com/office/drawing/2014/main" id="{EFB2F628-7F03-C4B7-2EF5-47D9A23EEB26}"/>
              </a:ext>
            </a:extLst>
          </p:cNvPr>
          <p:cNvSpPr/>
          <p:nvPr/>
        </p:nvSpPr>
        <p:spPr>
          <a:xfrm>
            <a:off x="3747367" y="3066658"/>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1" name="Oval 20">
            <a:extLst>
              <a:ext uri="{FF2B5EF4-FFF2-40B4-BE49-F238E27FC236}">
                <a16:creationId xmlns:a16="http://schemas.microsoft.com/office/drawing/2014/main" id="{07098EF6-343B-B12B-1A01-299C57A05D34}"/>
              </a:ext>
            </a:extLst>
          </p:cNvPr>
          <p:cNvSpPr/>
          <p:nvPr/>
        </p:nvSpPr>
        <p:spPr>
          <a:xfrm>
            <a:off x="3310129" y="3074093"/>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2" name="Oval 21">
            <a:extLst>
              <a:ext uri="{FF2B5EF4-FFF2-40B4-BE49-F238E27FC236}">
                <a16:creationId xmlns:a16="http://schemas.microsoft.com/office/drawing/2014/main" id="{A39CBC5A-3F73-CD38-351A-36CB8AFD1D47}"/>
              </a:ext>
            </a:extLst>
          </p:cNvPr>
          <p:cNvSpPr/>
          <p:nvPr/>
        </p:nvSpPr>
        <p:spPr>
          <a:xfrm>
            <a:off x="2889783"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3" name="Oval 22">
            <a:extLst>
              <a:ext uri="{FF2B5EF4-FFF2-40B4-BE49-F238E27FC236}">
                <a16:creationId xmlns:a16="http://schemas.microsoft.com/office/drawing/2014/main" id="{5A36A685-B6BF-B4B7-F3B6-209D44031133}"/>
              </a:ext>
            </a:extLst>
          </p:cNvPr>
          <p:cNvSpPr/>
          <p:nvPr/>
        </p:nvSpPr>
        <p:spPr>
          <a:xfrm>
            <a:off x="6413588"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4" name="Oval 23">
            <a:extLst>
              <a:ext uri="{FF2B5EF4-FFF2-40B4-BE49-F238E27FC236}">
                <a16:creationId xmlns:a16="http://schemas.microsoft.com/office/drawing/2014/main" id="{9652FA6B-9F11-0D1F-66A5-044A9D350223}"/>
              </a:ext>
            </a:extLst>
          </p:cNvPr>
          <p:cNvSpPr/>
          <p:nvPr/>
        </p:nvSpPr>
        <p:spPr>
          <a:xfrm>
            <a:off x="5315123" y="3074093"/>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5" name="Oval 24">
            <a:extLst>
              <a:ext uri="{FF2B5EF4-FFF2-40B4-BE49-F238E27FC236}">
                <a16:creationId xmlns:a16="http://schemas.microsoft.com/office/drawing/2014/main" id="{C4ADEED5-C63D-F6E7-D91C-C6AFAFCE985C}"/>
              </a:ext>
            </a:extLst>
          </p:cNvPr>
          <p:cNvSpPr/>
          <p:nvPr/>
        </p:nvSpPr>
        <p:spPr>
          <a:xfrm>
            <a:off x="5879383"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6" name="Oval 25">
            <a:extLst>
              <a:ext uri="{FF2B5EF4-FFF2-40B4-BE49-F238E27FC236}">
                <a16:creationId xmlns:a16="http://schemas.microsoft.com/office/drawing/2014/main" id="{80970AAF-354E-9379-43FC-1CD2129BFCBC}"/>
              </a:ext>
            </a:extLst>
          </p:cNvPr>
          <p:cNvSpPr/>
          <p:nvPr/>
        </p:nvSpPr>
        <p:spPr>
          <a:xfrm>
            <a:off x="8855094" y="3074094"/>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7" name="Oval 26">
            <a:extLst>
              <a:ext uri="{FF2B5EF4-FFF2-40B4-BE49-F238E27FC236}">
                <a16:creationId xmlns:a16="http://schemas.microsoft.com/office/drawing/2014/main" id="{132C90F3-B18E-8EAA-4190-8C7778CDCCB8}"/>
              </a:ext>
            </a:extLst>
          </p:cNvPr>
          <p:cNvSpPr/>
          <p:nvPr/>
        </p:nvSpPr>
        <p:spPr>
          <a:xfrm>
            <a:off x="8376404" y="3074093"/>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8" name="Oval 27">
            <a:extLst>
              <a:ext uri="{FF2B5EF4-FFF2-40B4-BE49-F238E27FC236}">
                <a16:creationId xmlns:a16="http://schemas.microsoft.com/office/drawing/2014/main" id="{3C80B727-247B-0CB0-F79C-77DC40CF2823}"/>
              </a:ext>
            </a:extLst>
          </p:cNvPr>
          <p:cNvSpPr/>
          <p:nvPr/>
        </p:nvSpPr>
        <p:spPr>
          <a:xfrm>
            <a:off x="7940715"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9" name="Oval 28">
            <a:extLst>
              <a:ext uri="{FF2B5EF4-FFF2-40B4-BE49-F238E27FC236}">
                <a16:creationId xmlns:a16="http://schemas.microsoft.com/office/drawing/2014/main" id="{F5F6227E-6ABC-0A39-4AE7-47D7A54384C7}"/>
              </a:ext>
            </a:extLst>
          </p:cNvPr>
          <p:cNvSpPr/>
          <p:nvPr/>
        </p:nvSpPr>
        <p:spPr>
          <a:xfrm>
            <a:off x="10562018" y="3080476"/>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0" name="Oval 29">
            <a:extLst>
              <a:ext uri="{FF2B5EF4-FFF2-40B4-BE49-F238E27FC236}">
                <a16:creationId xmlns:a16="http://schemas.microsoft.com/office/drawing/2014/main" id="{98A36D6C-45DD-446D-30F9-9FF21C9B4F7A}"/>
              </a:ext>
            </a:extLst>
          </p:cNvPr>
          <p:cNvSpPr/>
          <p:nvPr/>
        </p:nvSpPr>
        <p:spPr>
          <a:xfrm>
            <a:off x="11046331" y="3080476"/>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1" name="Oval 30">
            <a:extLst>
              <a:ext uri="{FF2B5EF4-FFF2-40B4-BE49-F238E27FC236}">
                <a16:creationId xmlns:a16="http://schemas.microsoft.com/office/drawing/2014/main" id="{14C88039-B5D0-13FA-EE30-359703F0C5A6}"/>
              </a:ext>
            </a:extLst>
          </p:cNvPr>
          <p:cNvSpPr/>
          <p:nvPr/>
        </p:nvSpPr>
        <p:spPr>
          <a:xfrm>
            <a:off x="11499210" y="3074092"/>
            <a:ext cx="270836" cy="270836"/>
          </a:xfrm>
          <a:prstGeom prst="ellipse">
            <a:avLst/>
          </a:prstGeom>
          <a:solidFill>
            <a:schemeClr val="accent4">
              <a:lumMod val="20000"/>
              <a:lumOff val="80000"/>
            </a:schemeClr>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2" name="Speech Bubble: Rectangle with Corners Rounded 31">
            <a:extLst>
              <a:ext uri="{FF2B5EF4-FFF2-40B4-BE49-F238E27FC236}">
                <a16:creationId xmlns:a16="http://schemas.microsoft.com/office/drawing/2014/main" id="{7566CB0B-56FC-779E-DA26-D96C27499927}"/>
              </a:ext>
            </a:extLst>
          </p:cNvPr>
          <p:cNvSpPr/>
          <p:nvPr/>
        </p:nvSpPr>
        <p:spPr>
          <a:xfrm>
            <a:off x="7284720" y="5150562"/>
            <a:ext cx="3548134" cy="1257967"/>
          </a:xfrm>
          <a:prstGeom prst="wedgeRoundRectCallout">
            <a:avLst>
              <a:gd name="adj1" fmla="val -60494"/>
              <a:gd name="adj2" fmla="val -12084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Lala, nu ești o portocală oarecare! Ești isteață și specială, iar mirosul tău aromat este la fel de frumos și de puternic ca cel al unei flori!</a:t>
            </a:r>
          </a:p>
        </p:txBody>
      </p:sp>
    </p:spTree>
    <p:extLst>
      <p:ext uri="{BB962C8B-B14F-4D97-AF65-F5344CB8AC3E}">
        <p14:creationId xmlns:p14="http://schemas.microsoft.com/office/powerpoint/2010/main" val="2694370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500"/>
                            </p:stCondLst>
                            <p:childTnLst>
                              <p:par>
                                <p:cTn id="20" presetID="1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par>
                                <p:cTn id="24" presetID="1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p:tgtEl>
                                          <p:spTgt spid="17"/>
                                        </p:tgtEl>
                                        <p:attrNameLst>
                                          <p:attrName>ppt_y</p:attrName>
                                        </p:attrNameLst>
                                      </p:cBhvr>
                                      <p:tavLst>
                                        <p:tav tm="0">
                                          <p:val>
                                            <p:strVal val="#ppt_y-#ppt_h*1.125000"/>
                                          </p:val>
                                        </p:tav>
                                        <p:tav tm="100000">
                                          <p:val>
                                            <p:strVal val="#ppt_y"/>
                                          </p:val>
                                        </p:tav>
                                      </p:tavLst>
                                    </p:anim>
                                    <p:animEffect transition="in" filter="wipe(down)">
                                      <p:cBhvr>
                                        <p:cTn id="27" dur="500"/>
                                        <p:tgtEl>
                                          <p:spTgt spid="17"/>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p:tgtEl>
                                          <p:spTgt spid="19"/>
                                        </p:tgtEl>
                                        <p:attrNameLst>
                                          <p:attrName>ppt_y</p:attrName>
                                        </p:attrNameLst>
                                      </p:cBhvr>
                                      <p:tavLst>
                                        <p:tav tm="0">
                                          <p:val>
                                            <p:strVal val="#ppt_y-#ppt_h*1.125000"/>
                                          </p:val>
                                        </p:tav>
                                        <p:tav tm="100000">
                                          <p:val>
                                            <p:strVal val="#ppt_y"/>
                                          </p:val>
                                        </p:tav>
                                      </p:tavLst>
                                    </p:anim>
                                    <p:animEffect transition="in" filter="wipe(down)">
                                      <p:cBhvr>
                                        <p:cTn id="35" dur="500"/>
                                        <p:tgtEl>
                                          <p:spTgt spid="19"/>
                                        </p:tgtEl>
                                      </p:cBhvr>
                                    </p:animEffec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cTn>
                              </p:par>
                            </p:childTnLst>
                          </p:cTn>
                        </p:par>
                        <p:par>
                          <p:cTn id="42" fill="hold">
                            <p:stCondLst>
                              <p:cond delay="500"/>
                            </p:stCondLst>
                            <p:childTnLst>
                              <p:par>
                                <p:cTn id="43" presetID="12" presetClass="entr" presetSubtype="4"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up)">
                                      <p:cBhvr>
                                        <p:cTn id="46" dur="500"/>
                                        <p:tgtEl>
                                          <p:spTgt spid="10"/>
                                        </p:tgtEl>
                                      </p:cBhvr>
                                    </p:animEffect>
                                  </p:childTnLst>
                                </p:cTn>
                              </p:par>
                              <p:par>
                                <p:cTn id="47" presetID="12" presetClass="entr" presetSubtype="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p:tgtEl>
                                          <p:spTgt spid="20"/>
                                        </p:tgtEl>
                                        <p:attrNameLst>
                                          <p:attrName>ppt_y</p:attrName>
                                        </p:attrNameLst>
                                      </p:cBhvr>
                                      <p:tavLst>
                                        <p:tav tm="0">
                                          <p:val>
                                            <p:strVal val="#ppt_y-#ppt_h*1.125000"/>
                                          </p:val>
                                        </p:tav>
                                        <p:tav tm="100000">
                                          <p:val>
                                            <p:strVal val="#ppt_y"/>
                                          </p:val>
                                        </p:tav>
                                      </p:tavLst>
                                    </p:anim>
                                    <p:animEffect transition="in" filter="wipe(down)">
                                      <p:cBhvr>
                                        <p:cTn id="50" dur="500"/>
                                        <p:tgtEl>
                                          <p:spTgt spid="20"/>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p:tgtEl>
                                          <p:spTgt spid="22"/>
                                        </p:tgtEl>
                                        <p:attrNameLst>
                                          <p:attrName>ppt_y</p:attrName>
                                        </p:attrNameLst>
                                      </p:cBhvr>
                                      <p:tavLst>
                                        <p:tav tm="0">
                                          <p:val>
                                            <p:strVal val="#ppt_y-#ppt_h*1.125000"/>
                                          </p:val>
                                        </p:tav>
                                        <p:tav tm="100000">
                                          <p:val>
                                            <p:strVal val="#ppt_y"/>
                                          </p:val>
                                        </p:tav>
                                      </p:tavLst>
                                    </p:anim>
                                    <p:animEffect transition="in" filter="wipe(down)">
                                      <p:cBhvr>
                                        <p:cTn id="54" dur="500"/>
                                        <p:tgtEl>
                                          <p:spTgt spid="22"/>
                                        </p:tgtEl>
                                      </p:cBhvr>
                                    </p:animEffect>
                                  </p:childTnLst>
                                </p:cTn>
                              </p:par>
                              <p:par>
                                <p:cTn id="55" presetID="12" presetClass="entr" presetSubtype="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p:tgtEl>
                                          <p:spTgt spid="21"/>
                                        </p:tgtEl>
                                        <p:attrNameLst>
                                          <p:attrName>ppt_y</p:attrName>
                                        </p:attrNameLst>
                                      </p:cBhvr>
                                      <p:tavLst>
                                        <p:tav tm="0">
                                          <p:val>
                                            <p:strVal val="#ppt_y-#ppt_h*1.125000"/>
                                          </p:val>
                                        </p:tav>
                                        <p:tav tm="100000">
                                          <p:val>
                                            <p:strVal val="#ppt_y"/>
                                          </p:val>
                                        </p:tav>
                                      </p:tavLst>
                                    </p:anim>
                                    <p:animEffect transition="in" filter="wipe(down)">
                                      <p:cBhvr>
                                        <p:cTn id="58" dur="500"/>
                                        <p:tgtEl>
                                          <p:spTgt spid="21"/>
                                        </p:tgtEl>
                                      </p:cBhvr>
                                    </p:animEffec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3"/>
                                        </p:tgtEl>
                                      </p:cBhvr>
                                    </p:animEffect>
                                    <p:animScale>
                                      <p:cBhvr>
                                        <p:cTn id="64" dur="250" autoRev="1" fill="hold"/>
                                        <p:tgtEl>
                                          <p:spTgt spid="3"/>
                                        </p:tgtEl>
                                      </p:cBhvr>
                                      <p:by x="105000" y="105000"/>
                                    </p:animScale>
                                  </p:childTnLst>
                                </p:cTn>
                              </p:par>
                            </p:childTnLst>
                          </p:cTn>
                        </p:par>
                        <p:par>
                          <p:cTn id="65" fill="hold">
                            <p:stCondLst>
                              <p:cond delay="500"/>
                            </p:stCondLst>
                            <p:childTnLst>
                              <p:par>
                                <p:cTn id="66" presetID="12" presetClass="entr" presetSubtype="4"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additive="base">
                                        <p:cTn id="68" dur="500"/>
                                        <p:tgtEl>
                                          <p:spTgt spid="13"/>
                                        </p:tgtEl>
                                        <p:attrNameLst>
                                          <p:attrName>ppt_y</p:attrName>
                                        </p:attrNameLst>
                                      </p:cBhvr>
                                      <p:tavLst>
                                        <p:tav tm="0">
                                          <p:val>
                                            <p:strVal val="#ppt_y+#ppt_h*1.125000"/>
                                          </p:val>
                                        </p:tav>
                                        <p:tav tm="100000">
                                          <p:val>
                                            <p:strVal val="#ppt_y"/>
                                          </p:val>
                                        </p:tav>
                                      </p:tavLst>
                                    </p:anim>
                                    <p:animEffect transition="in" filter="wipe(up)">
                                      <p:cBhvr>
                                        <p:cTn id="69" dur="500"/>
                                        <p:tgtEl>
                                          <p:spTgt spid="13"/>
                                        </p:tgtEl>
                                      </p:cBhvr>
                                    </p:animEffect>
                                  </p:childTnLst>
                                </p:cTn>
                              </p:par>
                              <p:par>
                                <p:cTn id="70" presetID="12" presetClass="entr" presetSubtype="1"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p:tgtEl>
                                          <p:spTgt spid="23"/>
                                        </p:tgtEl>
                                        <p:attrNameLst>
                                          <p:attrName>ppt_y</p:attrName>
                                        </p:attrNameLst>
                                      </p:cBhvr>
                                      <p:tavLst>
                                        <p:tav tm="0">
                                          <p:val>
                                            <p:strVal val="#ppt_y-#ppt_h*1.125000"/>
                                          </p:val>
                                        </p:tav>
                                        <p:tav tm="100000">
                                          <p:val>
                                            <p:strVal val="#ppt_y"/>
                                          </p:val>
                                        </p:tav>
                                      </p:tavLst>
                                    </p:anim>
                                    <p:animEffect transition="in" filter="wipe(down)">
                                      <p:cBhvr>
                                        <p:cTn id="73" dur="500"/>
                                        <p:tgtEl>
                                          <p:spTgt spid="23"/>
                                        </p:tgtEl>
                                      </p:cBhvr>
                                    </p:animEffect>
                                  </p:childTnLst>
                                </p:cTn>
                              </p:par>
                              <p:par>
                                <p:cTn id="74" presetID="12" presetClass="entr" presetSubtype="1"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p:tgtEl>
                                          <p:spTgt spid="24"/>
                                        </p:tgtEl>
                                        <p:attrNameLst>
                                          <p:attrName>ppt_y</p:attrName>
                                        </p:attrNameLst>
                                      </p:cBhvr>
                                      <p:tavLst>
                                        <p:tav tm="0">
                                          <p:val>
                                            <p:strVal val="#ppt_y-#ppt_h*1.125000"/>
                                          </p:val>
                                        </p:tav>
                                        <p:tav tm="100000">
                                          <p:val>
                                            <p:strVal val="#ppt_y"/>
                                          </p:val>
                                        </p:tav>
                                      </p:tavLst>
                                    </p:anim>
                                    <p:animEffect transition="in" filter="wipe(down)">
                                      <p:cBhvr>
                                        <p:cTn id="77" dur="500"/>
                                        <p:tgtEl>
                                          <p:spTgt spid="24"/>
                                        </p:tgtEl>
                                      </p:cBhvr>
                                    </p:animEffect>
                                  </p:childTnLst>
                                </p:cTn>
                              </p:par>
                              <p:par>
                                <p:cTn id="78" presetID="12" presetClass="entr" presetSubtype="1"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p:tgtEl>
                                          <p:spTgt spid="25"/>
                                        </p:tgtEl>
                                        <p:attrNameLst>
                                          <p:attrName>ppt_y</p:attrName>
                                        </p:attrNameLst>
                                      </p:cBhvr>
                                      <p:tavLst>
                                        <p:tav tm="0">
                                          <p:val>
                                            <p:strVal val="#ppt_y-#ppt_h*1.125000"/>
                                          </p:val>
                                        </p:tav>
                                        <p:tav tm="100000">
                                          <p:val>
                                            <p:strVal val="#ppt_y"/>
                                          </p:val>
                                        </p:tav>
                                      </p:tavLst>
                                    </p:anim>
                                    <p:animEffect transition="in" filter="wipe(down)">
                                      <p:cBhvr>
                                        <p:cTn id="81" dur="500"/>
                                        <p:tgtEl>
                                          <p:spTgt spid="25"/>
                                        </p:tgtEl>
                                      </p:cBhvr>
                                    </p:animEffect>
                                  </p:childTnLst>
                                </p:cTn>
                              </p:par>
                            </p:childTnLst>
                          </p:cTn>
                        </p:par>
                      </p:childTnLst>
                    </p:cTn>
                  </p:par>
                </p:childTnLst>
              </p:cTn>
              <p:nextCondLst>
                <p:cond evt="onClick" delay="0">
                  <p:tgtEl>
                    <p:spTgt spid="3"/>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6"/>
                                        </p:tgtEl>
                                      </p:cBhvr>
                                    </p:animEffect>
                                    <p:animScale>
                                      <p:cBhvr>
                                        <p:cTn id="87" dur="250" autoRev="1" fill="hold"/>
                                        <p:tgtEl>
                                          <p:spTgt spid="6"/>
                                        </p:tgtEl>
                                      </p:cBhvr>
                                      <p:by x="105000" y="105000"/>
                                    </p:animScale>
                                  </p:childTnLst>
                                </p:cTn>
                              </p:par>
                            </p:childTnLst>
                          </p:cTn>
                        </p:par>
                        <p:par>
                          <p:cTn id="88" fill="hold">
                            <p:stCondLst>
                              <p:cond delay="500"/>
                            </p:stCondLst>
                            <p:childTnLst>
                              <p:par>
                                <p:cTn id="89" presetID="12" presetClass="entr" presetSubtype="4"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p:tgtEl>
                                          <p:spTgt spid="14"/>
                                        </p:tgtEl>
                                        <p:attrNameLst>
                                          <p:attrName>ppt_y</p:attrName>
                                        </p:attrNameLst>
                                      </p:cBhvr>
                                      <p:tavLst>
                                        <p:tav tm="0">
                                          <p:val>
                                            <p:strVal val="#ppt_y+#ppt_h*1.125000"/>
                                          </p:val>
                                        </p:tav>
                                        <p:tav tm="100000">
                                          <p:val>
                                            <p:strVal val="#ppt_y"/>
                                          </p:val>
                                        </p:tav>
                                      </p:tavLst>
                                    </p:anim>
                                    <p:animEffect transition="in" filter="wipe(up)">
                                      <p:cBhvr>
                                        <p:cTn id="92" dur="500"/>
                                        <p:tgtEl>
                                          <p:spTgt spid="14"/>
                                        </p:tgtEl>
                                      </p:cBhvr>
                                    </p:animEffect>
                                  </p:childTnLst>
                                </p:cTn>
                              </p:par>
                              <p:par>
                                <p:cTn id="93" presetID="12" presetClass="entr" presetSubtype="1"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p:tgtEl>
                                          <p:spTgt spid="26"/>
                                        </p:tgtEl>
                                        <p:attrNameLst>
                                          <p:attrName>ppt_y</p:attrName>
                                        </p:attrNameLst>
                                      </p:cBhvr>
                                      <p:tavLst>
                                        <p:tav tm="0">
                                          <p:val>
                                            <p:strVal val="#ppt_y-#ppt_h*1.125000"/>
                                          </p:val>
                                        </p:tav>
                                        <p:tav tm="100000">
                                          <p:val>
                                            <p:strVal val="#ppt_y"/>
                                          </p:val>
                                        </p:tav>
                                      </p:tavLst>
                                    </p:anim>
                                    <p:animEffect transition="in" filter="wipe(down)">
                                      <p:cBhvr>
                                        <p:cTn id="96" dur="500"/>
                                        <p:tgtEl>
                                          <p:spTgt spid="26"/>
                                        </p:tgtEl>
                                      </p:cBhvr>
                                    </p:animEffect>
                                  </p:childTnLst>
                                </p:cTn>
                              </p:par>
                              <p:par>
                                <p:cTn id="97" presetID="12" presetClass="entr" presetSubtype="1"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p:tgtEl>
                                          <p:spTgt spid="28"/>
                                        </p:tgtEl>
                                        <p:attrNameLst>
                                          <p:attrName>ppt_y</p:attrName>
                                        </p:attrNameLst>
                                      </p:cBhvr>
                                      <p:tavLst>
                                        <p:tav tm="0">
                                          <p:val>
                                            <p:strVal val="#ppt_y-#ppt_h*1.125000"/>
                                          </p:val>
                                        </p:tav>
                                        <p:tav tm="100000">
                                          <p:val>
                                            <p:strVal val="#ppt_y"/>
                                          </p:val>
                                        </p:tav>
                                      </p:tavLst>
                                    </p:anim>
                                    <p:animEffect transition="in" filter="wipe(down)">
                                      <p:cBhvr>
                                        <p:cTn id="100" dur="500"/>
                                        <p:tgtEl>
                                          <p:spTgt spid="28"/>
                                        </p:tgtEl>
                                      </p:cBhvr>
                                    </p:animEffect>
                                  </p:childTnLst>
                                </p:cTn>
                              </p:par>
                              <p:par>
                                <p:cTn id="101" presetID="1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p:tgtEl>
                                          <p:spTgt spid="27"/>
                                        </p:tgtEl>
                                        <p:attrNameLst>
                                          <p:attrName>ppt_y</p:attrName>
                                        </p:attrNameLst>
                                      </p:cBhvr>
                                      <p:tavLst>
                                        <p:tav tm="0">
                                          <p:val>
                                            <p:strVal val="#ppt_y-#ppt_h*1.125000"/>
                                          </p:val>
                                        </p:tav>
                                        <p:tav tm="100000">
                                          <p:val>
                                            <p:strVal val="#ppt_y"/>
                                          </p:val>
                                        </p:tav>
                                      </p:tavLst>
                                    </p:anim>
                                    <p:animEffect transition="in" filter="wipe(down)">
                                      <p:cBhvr>
                                        <p:cTn id="104" dur="500"/>
                                        <p:tgtEl>
                                          <p:spTgt spid="27"/>
                                        </p:tgtEl>
                                      </p:cBhvr>
                                    </p:animEffect>
                                  </p:childTnLst>
                                </p:cTn>
                              </p:par>
                            </p:childTnLst>
                          </p:cTn>
                        </p:par>
                      </p:childTnLst>
                    </p:cTn>
                  </p:par>
                </p:childTnLst>
              </p:cTn>
              <p:nextCondLst>
                <p:cond evt="onClick" delay="0">
                  <p:tgtEl>
                    <p:spTgt spid="6"/>
                  </p:tgtEl>
                </p:cond>
              </p:nextCondLst>
            </p:seq>
            <p:seq concurrent="1" nextAc="seek">
              <p:cTn id="105" restart="whenNotActive" fill="hold" evtFilter="cancelBubble" nodeType="interactiveSeq">
                <p:stCondLst>
                  <p:cond evt="onClick" delay="0">
                    <p:tgtEl>
                      <p:spTgt spid="7"/>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nodeType="clickEffect">
                                  <p:stCondLst>
                                    <p:cond delay="0"/>
                                  </p:stCondLst>
                                  <p:childTnLst>
                                    <p:animEffect transition="out" filter="fade">
                                      <p:cBhvr>
                                        <p:cTn id="109" dur="500" tmFilter="0, 0; .2, .5; .8, .5; 1, 0"/>
                                        <p:tgtEl>
                                          <p:spTgt spid="7"/>
                                        </p:tgtEl>
                                      </p:cBhvr>
                                    </p:animEffect>
                                    <p:animScale>
                                      <p:cBhvr>
                                        <p:cTn id="110" dur="250" autoRev="1" fill="hold"/>
                                        <p:tgtEl>
                                          <p:spTgt spid="7"/>
                                        </p:tgtEl>
                                      </p:cBhvr>
                                      <p:by x="105000" y="105000"/>
                                    </p:animScale>
                                  </p:childTnLst>
                                </p:cTn>
                              </p:par>
                            </p:childTnLst>
                          </p:cTn>
                        </p:par>
                        <p:par>
                          <p:cTn id="111" fill="hold">
                            <p:stCondLst>
                              <p:cond delay="500"/>
                            </p:stCondLst>
                            <p:childTnLst>
                              <p:par>
                                <p:cTn id="112" presetID="12" presetClass="entr" presetSubtype="4" fill="hold" nodeType="afterEffect">
                                  <p:stCondLst>
                                    <p:cond delay="0"/>
                                  </p:stCondLst>
                                  <p:childTnLst>
                                    <p:set>
                                      <p:cBhvr>
                                        <p:cTn id="113" dur="1" fill="hold">
                                          <p:stCondLst>
                                            <p:cond delay="0"/>
                                          </p:stCondLst>
                                        </p:cTn>
                                        <p:tgtEl>
                                          <p:spTgt spid="16"/>
                                        </p:tgtEl>
                                        <p:attrNameLst>
                                          <p:attrName>style.visibility</p:attrName>
                                        </p:attrNameLst>
                                      </p:cBhvr>
                                      <p:to>
                                        <p:strVal val="visible"/>
                                      </p:to>
                                    </p:set>
                                    <p:anim calcmode="lin" valueType="num">
                                      <p:cBhvr additive="base">
                                        <p:cTn id="114" dur="500"/>
                                        <p:tgtEl>
                                          <p:spTgt spid="16"/>
                                        </p:tgtEl>
                                        <p:attrNameLst>
                                          <p:attrName>ppt_y</p:attrName>
                                        </p:attrNameLst>
                                      </p:cBhvr>
                                      <p:tavLst>
                                        <p:tav tm="0">
                                          <p:val>
                                            <p:strVal val="#ppt_y+#ppt_h*1.125000"/>
                                          </p:val>
                                        </p:tav>
                                        <p:tav tm="100000">
                                          <p:val>
                                            <p:strVal val="#ppt_y"/>
                                          </p:val>
                                        </p:tav>
                                      </p:tavLst>
                                    </p:anim>
                                    <p:animEffect transition="in" filter="wipe(up)">
                                      <p:cBhvr>
                                        <p:cTn id="115" dur="500"/>
                                        <p:tgtEl>
                                          <p:spTgt spid="16"/>
                                        </p:tgtEl>
                                      </p:cBhvr>
                                    </p:animEffect>
                                  </p:childTnLst>
                                </p:cTn>
                              </p:par>
                              <p:par>
                                <p:cTn id="116" presetID="12" presetClass="entr" presetSubtype="4"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 calcmode="lin" valueType="num">
                                      <p:cBhvr additive="base">
                                        <p:cTn id="118" dur="500"/>
                                        <p:tgtEl>
                                          <p:spTgt spid="29"/>
                                        </p:tgtEl>
                                        <p:attrNameLst>
                                          <p:attrName>ppt_y</p:attrName>
                                        </p:attrNameLst>
                                      </p:cBhvr>
                                      <p:tavLst>
                                        <p:tav tm="0">
                                          <p:val>
                                            <p:strVal val="#ppt_y+#ppt_h*1.125000"/>
                                          </p:val>
                                        </p:tav>
                                        <p:tav tm="100000">
                                          <p:val>
                                            <p:strVal val="#ppt_y"/>
                                          </p:val>
                                        </p:tav>
                                      </p:tavLst>
                                    </p:anim>
                                    <p:animEffect transition="in" filter="wipe(up)">
                                      <p:cBhvr>
                                        <p:cTn id="119" dur="500"/>
                                        <p:tgtEl>
                                          <p:spTgt spid="29"/>
                                        </p:tgtEl>
                                      </p:cBhvr>
                                    </p:animEffect>
                                  </p:childTnLst>
                                </p:cTn>
                              </p:par>
                              <p:par>
                                <p:cTn id="120" presetID="12" presetClass="entr" presetSubtype="4" fill="hold" grpId="0" nodeType="withEffect">
                                  <p:stCondLst>
                                    <p:cond delay="0"/>
                                  </p:stCondLst>
                                  <p:childTnLst>
                                    <p:set>
                                      <p:cBhvr>
                                        <p:cTn id="121" dur="1" fill="hold">
                                          <p:stCondLst>
                                            <p:cond delay="0"/>
                                          </p:stCondLst>
                                        </p:cTn>
                                        <p:tgtEl>
                                          <p:spTgt spid="30"/>
                                        </p:tgtEl>
                                        <p:attrNameLst>
                                          <p:attrName>style.visibility</p:attrName>
                                        </p:attrNameLst>
                                      </p:cBhvr>
                                      <p:to>
                                        <p:strVal val="visible"/>
                                      </p:to>
                                    </p:set>
                                    <p:anim calcmode="lin" valueType="num">
                                      <p:cBhvr additive="base">
                                        <p:cTn id="122" dur="500"/>
                                        <p:tgtEl>
                                          <p:spTgt spid="30"/>
                                        </p:tgtEl>
                                        <p:attrNameLst>
                                          <p:attrName>ppt_y</p:attrName>
                                        </p:attrNameLst>
                                      </p:cBhvr>
                                      <p:tavLst>
                                        <p:tav tm="0">
                                          <p:val>
                                            <p:strVal val="#ppt_y+#ppt_h*1.125000"/>
                                          </p:val>
                                        </p:tav>
                                        <p:tav tm="100000">
                                          <p:val>
                                            <p:strVal val="#ppt_y"/>
                                          </p:val>
                                        </p:tav>
                                      </p:tavLst>
                                    </p:anim>
                                    <p:animEffect transition="in" filter="wipe(up)">
                                      <p:cBhvr>
                                        <p:cTn id="123" dur="500"/>
                                        <p:tgtEl>
                                          <p:spTgt spid="30"/>
                                        </p:tgtEl>
                                      </p:cBhvr>
                                    </p:animEffect>
                                  </p:childTnLst>
                                </p:cTn>
                              </p:par>
                              <p:par>
                                <p:cTn id="124" presetID="12" presetClass="entr" presetSubtype="4" fill="hold" grpId="0" nodeType="withEffect">
                                  <p:stCondLst>
                                    <p:cond delay="0"/>
                                  </p:stCondLst>
                                  <p:childTnLst>
                                    <p:set>
                                      <p:cBhvr>
                                        <p:cTn id="125" dur="1" fill="hold">
                                          <p:stCondLst>
                                            <p:cond delay="0"/>
                                          </p:stCondLst>
                                        </p:cTn>
                                        <p:tgtEl>
                                          <p:spTgt spid="31"/>
                                        </p:tgtEl>
                                        <p:attrNameLst>
                                          <p:attrName>style.visibility</p:attrName>
                                        </p:attrNameLst>
                                      </p:cBhvr>
                                      <p:to>
                                        <p:strVal val="visible"/>
                                      </p:to>
                                    </p:set>
                                    <p:anim calcmode="lin" valueType="num">
                                      <p:cBhvr additive="base">
                                        <p:cTn id="126" dur="500"/>
                                        <p:tgtEl>
                                          <p:spTgt spid="31"/>
                                        </p:tgtEl>
                                        <p:attrNameLst>
                                          <p:attrName>ppt_y</p:attrName>
                                        </p:attrNameLst>
                                      </p:cBhvr>
                                      <p:tavLst>
                                        <p:tav tm="0">
                                          <p:val>
                                            <p:strVal val="#ppt_y+#ppt_h*1.125000"/>
                                          </p:val>
                                        </p:tav>
                                        <p:tav tm="100000">
                                          <p:val>
                                            <p:strVal val="#ppt_y"/>
                                          </p:val>
                                        </p:tav>
                                      </p:tavLst>
                                    </p:anim>
                                    <p:animEffect transition="in" filter="wipe(up)">
                                      <p:cBhvr>
                                        <p:cTn id="127" dur="500"/>
                                        <p:tgtEl>
                                          <p:spTgt spid="31"/>
                                        </p:tgtEl>
                                      </p:cBhvr>
                                    </p:animEffect>
                                  </p:childTnLst>
                                </p:cTn>
                              </p:par>
                              <p:par>
                                <p:cTn id="128" presetID="12" presetClass="entr" presetSubtype="4" fill="hold" grpId="0" nodeType="withEffect">
                                  <p:stCondLst>
                                    <p:cond delay="0"/>
                                  </p:stCondLst>
                                  <p:childTnLst>
                                    <p:set>
                                      <p:cBhvr>
                                        <p:cTn id="129" dur="1" fill="hold">
                                          <p:stCondLst>
                                            <p:cond delay="0"/>
                                          </p:stCondLst>
                                        </p:cTn>
                                        <p:tgtEl>
                                          <p:spTgt spid="15"/>
                                        </p:tgtEl>
                                        <p:attrNameLst>
                                          <p:attrName>style.visibility</p:attrName>
                                        </p:attrNameLst>
                                      </p:cBhvr>
                                      <p:to>
                                        <p:strVal val="visible"/>
                                      </p:to>
                                    </p:set>
                                    <p:anim calcmode="lin" valueType="num">
                                      <p:cBhvr additive="base">
                                        <p:cTn id="130" dur="500"/>
                                        <p:tgtEl>
                                          <p:spTgt spid="15"/>
                                        </p:tgtEl>
                                        <p:attrNameLst>
                                          <p:attrName>ppt_y</p:attrName>
                                        </p:attrNameLst>
                                      </p:cBhvr>
                                      <p:tavLst>
                                        <p:tav tm="0">
                                          <p:val>
                                            <p:strVal val="#ppt_y+#ppt_h*1.125000"/>
                                          </p:val>
                                        </p:tav>
                                        <p:tav tm="100000">
                                          <p:val>
                                            <p:strVal val="#ppt_y"/>
                                          </p:val>
                                        </p:tav>
                                      </p:tavLst>
                                    </p:anim>
                                    <p:animEffect transition="in" filter="wipe(up)">
                                      <p:cBhvr>
                                        <p:cTn id="131" dur="500"/>
                                        <p:tgtEl>
                                          <p:spTgt spid="15"/>
                                        </p:tgtEl>
                                      </p:cBhvr>
                                    </p:animEffect>
                                  </p:childTnLst>
                                </p:cTn>
                              </p:par>
                            </p:childTnLst>
                          </p:cTn>
                        </p:par>
                      </p:childTnLst>
                    </p:cTn>
                  </p:par>
                </p:childTnLst>
              </p:cTn>
              <p:nextCondLst>
                <p:cond evt="onClick" delay="0">
                  <p:tgtEl>
                    <p:spTgt spid="7"/>
                  </p:tgtEl>
                </p:cond>
              </p:nextCondLst>
            </p:seq>
            <p:seq concurrent="1" nextAc="seek">
              <p:cTn id="132" restart="whenNotActive" fill="hold" evtFilter="cancelBubble" nodeType="interactiveSeq">
                <p:stCondLst>
                  <p:cond evt="onClick" delay="0">
                    <p:tgtEl>
                      <p:spTgt spid="1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750" fill="hold"/>
                                        <p:tgtEl>
                                          <p:spTgt spid="17"/>
                                        </p:tgtEl>
                                        <p:attrNameLst>
                                          <p:attrName>fillcolor</p:attrName>
                                        </p:attrNameLst>
                                      </p:cBhvr>
                                      <p:to>
                                        <a:srgbClr val="FF0000"/>
                                      </p:to>
                                    </p:animClr>
                                    <p:set>
                                      <p:cBhvr>
                                        <p:cTn id="137" dur="750" fill="hold"/>
                                        <p:tgtEl>
                                          <p:spTgt spid="17"/>
                                        </p:tgtEl>
                                        <p:attrNameLst>
                                          <p:attrName>fill.type</p:attrName>
                                        </p:attrNameLst>
                                      </p:cBhvr>
                                      <p:to>
                                        <p:strVal val="solid"/>
                                      </p:to>
                                    </p:set>
                                    <p:set>
                                      <p:cBhvr>
                                        <p:cTn id="138" dur="7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9" restart="whenNotActive" fill="hold" evtFilter="cancelBubble" nodeType="interactiveSeq">
                <p:stCondLst>
                  <p:cond evt="onClick" delay="0">
                    <p:tgtEl>
                      <p:spTgt spid="20"/>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750" fill="hold"/>
                                        <p:tgtEl>
                                          <p:spTgt spid="20"/>
                                        </p:tgtEl>
                                        <p:attrNameLst>
                                          <p:attrName>fillcolor</p:attrName>
                                        </p:attrNameLst>
                                      </p:cBhvr>
                                      <p:to>
                                        <a:srgbClr val="FF0000"/>
                                      </p:to>
                                    </p:animClr>
                                    <p:set>
                                      <p:cBhvr>
                                        <p:cTn id="144" dur="750" fill="hold"/>
                                        <p:tgtEl>
                                          <p:spTgt spid="20"/>
                                        </p:tgtEl>
                                        <p:attrNameLst>
                                          <p:attrName>fill.type</p:attrName>
                                        </p:attrNameLst>
                                      </p:cBhvr>
                                      <p:to>
                                        <p:strVal val="solid"/>
                                      </p:to>
                                    </p:set>
                                    <p:set>
                                      <p:cBhvr>
                                        <p:cTn id="145" dur="7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46" restart="whenNotActive" fill="hold" evtFilter="cancelBubble" nodeType="interactiveSeq">
                <p:stCondLst>
                  <p:cond evt="onClick" delay="0">
                    <p:tgtEl>
                      <p:spTgt spid="23"/>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750" fill="hold"/>
                                        <p:tgtEl>
                                          <p:spTgt spid="23"/>
                                        </p:tgtEl>
                                        <p:attrNameLst>
                                          <p:attrName>fillcolor</p:attrName>
                                        </p:attrNameLst>
                                      </p:cBhvr>
                                      <p:to>
                                        <a:srgbClr val="FF0000"/>
                                      </p:to>
                                    </p:animClr>
                                    <p:set>
                                      <p:cBhvr>
                                        <p:cTn id="151" dur="750" fill="hold"/>
                                        <p:tgtEl>
                                          <p:spTgt spid="23"/>
                                        </p:tgtEl>
                                        <p:attrNameLst>
                                          <p:attrName>fill.type</p:attrName>
                                        </p:attrNameLst>
                                      </p:cBhvr>
                                      <p:to>
                                        <p:strVal val="solid"/>
                                      </p:to>
                                    </p:set>
                                    <p:set>
                                      <p:cBhvr>
                                        <p:cTn id="152" dur="7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53" restart="whenNotActive" fill="hold" evtFilter="cancelBubble" nodeType="interactiveSeq">
                <p:stCondLst>
                  <p:cond evt="onClick" delay="0">
                    <p:tgtEl>
                      <p:spTgt spid="26"/>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750" fill="hold"/>
                                        <p:tgtEl>
                                          <p:spTgt spid="26"/>
                                        </p:tgtEl>
                                        <p:attrNameLst>
                                          <p:attrName>fillcolor</p:attrName>
                                        </p:attrNameLst>
                                      </p:cBhvr>
                                      <p:to>
                                        <a:srgbClr val="FF0000"/>
                                      </p:to>
                                    </p:animClr>
                                    <p:set>
                                      <p:cBhvr>
                                        <p:cTn id="158" dur="750" fill="hold"/>
                                        <p:tgtEl>
                                          <p:spTgt spid="26"/>
                                        </p:tgtEl>
                                        <p:attrNameLst>
                                          <p:attrName>fill.type</p:attrName>
                                        </p:attrNameLst>
                                      </p:cBhvr>
                                      <p:to>
                                        <p:strVal val="solid"/>
                                      </p:to>
                                    </p:set>
                                    <p:set>
                                      <p:cBhvr>
                                        <p:cTn id="159" dur="7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0" restart="whenNotActive" fill="hold" evtFilter="cancelBubble" nodeType="interactiveSeq">
                <p:stCondLst>
                  <p:cond evt="onClick" delay="0">
                    <p:tgtEl>
                      <p:spTgt spid="29"/>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750" fill="hold"/>
                                        <p:tgtEl>
                                          <p:spTgt spid="29"/>
                                        </p:tgtEl>
                                        <p:attrNameLst>
                                          <p:attrName>fillcolor</p:attrName>
                                        </p:attrNameLst>
                                      </p:cBhvr>
                                      <p:to>
                                        <a:srgbClr val="FF0000"/>
                                      </p:to>
                                    </p:animClr>
                                    <p:set>
                                      <p:cBhvr>
                                        <p:cTn id="165" dur="750" fill="hold"/>
                                        <p:tgtEl>
                                          <p:spTgt spid="29"/>
                                        </p:tgtEl>
                                        <p:attrNameLst>
                                          <p:attrName>fill.type</p:attrName>
                                        </p:attrNameLst>
                                      </p:cBhvr>
                                      <p:to>
                                        <p:strVal val="solid"/>
                                      </p:to>
                                    </p:set>
                                    <p:set>
                                      <p:cBhvr>
                                        <p:cTn id="166" dur="7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806644" y="2397326"/>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30578327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470038" y="3220905"/>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39189954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356360" y="3171033"/>
            <a:ext cx="2077764" cy="2352356"/>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2146868" y="0"/>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Tot rostogolindu-se, Lala se întâlnește cu un șoricel. Pentru a trece mai departe trebuie să scriem în fiecare casetuță de câte ori se aude sunetul l în cuvântul ilustrat din imaginea dată.</a:t>
            </a:r>
          </a:p>
        </p:txBody>
      </p:sp>
      <p:pic>
        <p:nvPicPr>
          <p:cNvPr id="10" name="Picture 9">
            <a:extLst>
              <a:ext uri="{FF2B5EF4-FFF2-40B4-BE49-F238E27FC236}">
                <a16:creationId xmlns:a16="http://schemas.microsoft.com/office/drawing/2014/main" id="{E5D4B5B0-8F79-D22A-F7A6-473CD971E6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73" b="89953" l="10000" r="90000">
                        <a14:foregroundMark x1="72000" y1="7773" x2="72000" y2="7773"/>
                        <a14:foregroundMark x1="29000" y1="30900" x2="47800" y2="35829"/>
                        <a14:foregroundMark x1="47800" y1="35829" x2="71800" y2="36019"/>
                        <a14:foregroundMark x1="71800" y1="36019" x2="74500" y2="26635"/>
                        <a14:foregroundMark x1="74500" y1="26635" x2="38900" y2="43886"/>
                        <a14:foregroundMark x1="38900" y1="43886" x2="33900" y2="44076"/>
                        <a14:foregroundMark x1="40600" y1="81327" x2="45100" y2="87583"/>
                        <a14:foregroundMark x1="59000" y1="81991" x2="56800" y2="83507"/>
                      </a14:backgroundRemoval>
                    </a14:imgEffect>
                  </a14:imgLayer>
                </a14:imgProps>
              </a:ext>
            </a:extLst>
          </a:blip>
          <a:stretch>
            <a:fillRect/>
          </a:stretch>
        </p:blipFill>
        <p:spPr>
          <a:xfrm flipH="1">
            <a:off x="7968242" y="2984942"/>
            <a:ext cx="2572761" cy="2714263"/>
          </a:xfrm>
          <a:prstGeom prst="rect">
            <a:avLst/>
          </a:prstGeom>
        </p:spPr>
      </p:pic>
    </p:spTree>
    <p:extLst>
      <p:ext uri="{BB962C8B-B14F-4D97-AF65-F5344CB8AC3E}">
        <p14:creationId xmlns:p14="http://schemas.microsoft.com/office/powerpoint/2010/main" val="1881355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14:presetBounceEnd="6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0000">
                                          <p:cBhvr additive="base">
                                            <p:cTn id="14" dur="275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3500"/>
                                </p:stCondLst>
                                <p:childTnLst>
                                  <p:par>
                                    <p:cTn id="17" presetID="2" presetClass="entr" presetSubtype="2" fill="hold" nodeType="afterEffect" p14:presetBounceEnd="4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40000">
                                          <p:cBhvr additive="base">
                                            <p:cTn id="19" dur="1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750" fill="hold"/>
                                            <p:tgtEl>
                                              <p:spTgt spid="9"/>
                                            </p:tgtEl>
                                            <p:attrNameLst>
                                              <p:attrName>ppt_x</p:attrName>
                                            </p:attrNameLst>
                                          </p:cBhvr>
                                          <p:tavLst>
                                            <p:tav tm="0">
                                              <p:val>
                                                <p:strVal val="0-#ppt_w/2"/>
                                              </p:val>
                                            </p:tav>
                                            <p:tav tm="100000">
                                              <p:val>
                                                <p:strVal val="#ppt_x"/>
                                              </p:val>
                                            </p:tav>
                                          </p:tavLst>
                                        </p:anim>
                                        <p:anim calcmode="lin" valueType="num">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3500"/>
                                </p:stCondLst>
                                <p:childTnLst>
                                  <p:par>
                                    <p:cTn id="17" presetID="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D4E783A-3CED-6CD8-4F04-8BE501B90062}"/>
              </a:ext>
            </a:extLst>
          </p:cNvPr>
          <p:cNvSpPr/>
          <p:nvPr/>
        </p:nvSpPr>
        <p:spPr>
          <a:xfrm>
            <a:off x="4885405" y="556600"/>
            <a:ext cx="2077764" cy="1965960"/>
          </a:xfrm>
          <a:prstGeom prst="round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rPr>
              <a:t>?</a:t>
            </a:r>
          </a:p>
        </p:txBody>
      </p:sp>
      <p:sp>
        <p:nvSpPr>
          <p:cNvPr id="13" name="Rectangle: Rounded Corners 12">
            <a:extLst>
              <a:ext uri="{FF2B5EF4-FFF2-40B4-BE49-F238E27FC236}">
                <a16:creationId xmlns:a16="http://schemas.microsoft.com/office/drawing/2014/main" id="{D82C5835-BE32-7C08-DB7C-6DEE9E23D668}"/>
              </a:ext>
            </a:extLst>
          </p:cNvPr>
          <p:cNvSpPr/>
          <p:nvPr/>
        </p:nvSpPr>
        <p:spPr>
          <a:xfrm>
            <a:off x="7287743" y="603908"/>
            <a:ext cx="2077764" cy="1965960"/>
          </a:xfrm>
          <a:prstGeom prst="round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rPr>
              <a:t>?</a:t>
            </a:r>
          </a:p>
        </p:txBody>
      </p:sp>
      <p:sp>
        <p:nvSpPr>
          <p:cNvPr id="14" name="Rectangle: Rounded Corners 13">
            <a:extLst>
              <a:ext uri="{FF2B5EF4-FFF2-40B4-BE49-F238E27FC236}">
                <a16:creationId xmlns:a16="http://schemas.microsoft.com/office/drawing/2014/main" id="{FF18CF05-0A89-9094-DD04-EE1B55023D17}"/>
              </a:ext>
            </a:extLst>
          </p:cNvPr>
          <p:cNvSpPr/>
          <p:nvPr/>
        </p:nvSpPr>
        <p:spPr>
          <a:xfrm>
            <a:off x="6095999" y="2796541"/>
            <a:ext cx="2077764" cy="1965960"/>
          </a:xfrm>
          <a:prstGeom prst="round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rPr>
              <a:t>?</a:t>
            </a:r>
          </a:p>
        </p:txBody>
      </p:sp>
      <p:sp>
        <p:nvSpPr>
          <p:cNvPr id="15" name="Rectangle: Rounded Corners 14">
            <a:extLst>
              <a:ext uri="{FF2B5EF4-FFF2-40B4-BE49-F238E27FC236}">
                <a16:creationId xmlns:a16="http://schemas.microsoft.com/office/drawing/2014/main" id="{94E07088-FD1C-9714-70D3-996642F9E553}"/>
              </a:ext>
            </a:extLst>
          </p:cNvPr>
          <p:cNvSpPr/>
          <p:nvPr/>
        </p:nvSpPr>
        <p:spPr>
          <a:xfrm>
            <a:off x="3674812" y="2776812"/>
            <a:ext cx="2077764" cy="1965960"/>
          </a:xfrm>
          <a:prstGeom prst="round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rPr>
              <a:t>?</a:t>
            </a:r>
          </a:p>
        </p:txBody>
      </p:sp>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37160" y="4505644"/>
            <a:ext cx="2077764" cy="2352356"/>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2146868" y="-1101268"/>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Tot rostogolindu-se, Lala se întâlnește cu un șoricel. Pentru a trece mai departe trebuie să scriem în fiecare casetuță de câte ori se aude sunetul l în cuvântul ilustrat în imaginea dată.</a:t>
            </a:r>
          </a:p>
        </p:txBody>
      </p:sp>
      <p:pic>
        <p:nvPicPr>
          <p:cNvPr id="10" name="Picture 9">
            <a:extLst>
              <a:ext uri="{FF2B5EF4-FFF2-40B4-BE49-F238E27FC236}">
                <a16:creationId xmlns:a16="http://schemas.microsoft.com/office/drawing/2014/main" id="{E5D4B5B0-8F79-D22A-F7A6-473CD971E6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73" b="89953" l="10000" r="90000">
                        <a14:foregroundMark x1="72000" y1="7773" x2="72000" y2="7773"/>
                        <a14:foregroundMark x1="29000" y1="30900" x2="47800" y2="35829"/>
                        <a14:foregroundMark x1="47800" y1="35829" x2="71800" y2="36019"/>
                        <a14:foregroundMark x1="71800" y1="36019" x2="74500" y2="26635"/>
                        <a14:foregroundMark x1="74500" y1="26635" x2="38900" y2="43886"/>
                        <a14:foregroundMark x1="38900" y1="43886" x2="33900" y2="44076"/>
                        <a14:foregroundMark x1="40600" y1="81327" x2="45100" y2="87583"/>
                        <a14:foregroundMark x1="59000" y1="81991" x2="56800" y2="83507"/>
                      </a14:backgroundRemoval>
                    </a14:imgEffect>
                  </a14:imgLayer>
                </a14:imgProps>
              </a:ext>
            </a:extLst>
          </a:blip>
          <a:stretch>
            <a:fillRect/>
          </a:stretch>
        </p:blipFill>
        <p:spPr>
          <a:xfrm flipH="1">
            <a:off x="9907971" y="4324690"/>
            <a:ext cx="2572761" cy="2714263"/>
          </a:xfrm>
          <a:prstGeom prst="rect">
            <a:avLst/>
          </a:prstGeom>
        </p:spPr>
      </p:pic>
      <p:sp>
        <p:nvSpPr>
          <p:cNvPr id="2" name="Rectangle: Rounded Corners 1">
            <a:extLst>
              <a:ext uri="{FF2B5EF4-FFF2-40B4-BE49-F238E27FC236}">
                <a16:creationId xmlns:a16="http://schemas.microsoft.com/office/drawing/2014/main" id="{63694585-1C0B-413D-B203-8EC00DFD84B4}"/>
              </a:ext>
            </a:extLst>
          </p:cNvPr>
          <p:cNvSpPr/>
          <p:nvPr/>
        </p:nvSpPr>
        <p:spPr>
          <a:xfrm>
            <a:off x="2483067" y="571162"/>
            <a:ext cx="2077764" cy="1965960"/>
          </a:xfrm>
          <a:prstGeom prst="roundRect">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rPr>
              <a:t>?</a:t>
            </a:r>
          </a:p>
        </p:txBody>
      </p:sp>
      <p:grpSp>
        <p:nvGrpSpPr>
          <p:cNvPr id="31" name="Group 30">
            <a:extLst>
              <a:ext uri="{FF2B5EF4-FFF2-40B4-BE49-F238E27FC236}">
                <a16:creationId xmlns:a16="http://schemas.microsoft.com/office/drawing/2014/main" id="{BA89E6F8-677F-555F-482A-7817575BF05C}"/>
              </a:ext>
            </a:extLst>
          </p:cNvPr>
          <p:cNvGrpSpPr/>
          <p:nvPr/>
        </p:nvGrpSpPr>
        <p:grpSpPr>
          <a:xfrm>
            <a:off x="2483067" y="576042"/>
            <a:ext cx="2090597" cy="1970456"/>
            <a:chOff x="1101569" y="3014839"/>
            <a:chExt cx="2090597" cy="1970456"/>
          </a:xfrm>
        </p:grpSpPr>
        <p:grpSp>
          <p:nvGrpSpPr>
            <p:cNvPr id="22" name="Group 21">
              <a:extLst>
                <a:ext uri="{FF2B5EF4-FFF2-40B4-BE49-F238E27FC236}">
                  <a16:creationId xmlns:a16="http://schemas.microsoft.com/office/drawing/2014/main" id="{74E0E92F-B498-A4BF-B5FF-1E6DC50F2989}"/>
                </a:ext>
              </a:extLst>
            </p:cNvPr>
            <p:cNvGrpSpPr/>
            <p:nvPr/>
          </p:nvGrpSpPr>
          <p:grpSpPr>
            <a:xfrm>
              <a:off x="1101569" y="3014839"/>
              <a:ext cx="2090597" cy="1959572"/>
              <a:chOff x="8438385" y="3007884"/>
              <a:chExt cx="2090597" cy="1959572"/>
            </a:xfrm>
          </p:grpSpPr>
          <p:sp>
            <p:nvSpPr>
              <p:cNvPr id="21" name="Rectangle: Rounded Corners 20">
                <a:extLst>
                  <a:ext uri="{FF2B5EF4-FFF2-40B4-BE49-F238E27FC236}">
                    <a16:creationId xmlns:a16="http://schemas.microsoft.com/office/drawing/2014/main" id="{BCB776EB-DD12-5162-94A4-F9CAB998AE6B}"/>
                  </a:ext>
                </a:extLst>
              </p:cNvPr>
              <p:cNvSpPr/>
              <p:nvPr/>
            </p:nvSpPr>
            <p:spPr>
              <a:xfrm>
                <a:off x="8438385" y="3019562"/>
                <a:ext cx="2077764" cy="1742939"/>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18" name="Rectangle: Rounded Corners 17">
                <a:extLst>
                  <a:ext uri="{FF2B5EF4-FFF2-40B4-BE49-F238E27FC236}">
                    <a16:creationId xmlns:a16="http://schemas.microsoft.com/office/drawing/2014/main" id="{3620084C-71B8-9C8F-9BD5-7E93DB8FBB1F}"/>
                  </a:ext>
                </a:extLst>
              </p:cNvPr>
              <p:cNvSpPr/>
              <p:nvPr/>
            </p:nvSpPr>
            <p:spPr>
              <a:xfrm>
                <a:off x="8451218" y="3007884"/>
                <a:ext cx="2077764" cy="1959572"/>
              </a:xfrm>
              <a:prstGeom prst="roundRect">
                <a:avLst/>
              </a:prstGeom>
              <a:blipFill>
                <a:blip r:embed="rId6"/>
                <a:stretch>
                  <a:fillRect t="-2" b="-17374"/>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grpSp>
        <p:sp>
          <p:nvSpPr>
            <p:cNvPr id="26" name="Rectangle: Rounded Corners 25">
              <a:extLst>
                <a:ext uri="{FF2B5EF4-FFF2-40B4-BE49-F238E27FC236}">
                  <a16:creationId xmlns:a16="http://schemas.microsoft.com/office/drawing/2014/main" id="{358AC9E7-8DF3-A2ED-B1C1-3EDA8EAF0671}"/>
                </a:ext>
              </a:extLst>
            </p:cNvPr>
            <p:cNvSpPr/>
            <p:nvPr/>
          </p:nvSpPr>
          <p:spPr>
            <a:xfrm>
              <a:off x="1107985" y="4188822"/>
              <a:ext cx="839035" cy="796473"/>
            </a:xfrm>
            <a:prstGeom prst="roundRect">
              <a:avLst>
                <a:gd name="adj" fmla="val 42498"/>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32" name="Group 31">
            <a:extLst>
              <a:ext uri="{FF2B5EF4-FFF2-40B4-BE49-F238E27FC236}">
                <a16:creationId xmlns:a16="http://schemas.microsoft.com/office/drawing/2014/main" id="{7FB90D19-2235-4B75-3414-05CE3CC0A168}"/>
              </a:ext>
            </a:extLst>
          </p:cNvPr>
          <p:cNvGrpSpPr/>
          <p:nvPr/>
        </p:nvGrpSpPr>
        <p:grpSpPr>
          <a:xfrm>
            <a:off x="4872572" y="541822"/>
            <a:ext cx="2090597" cy="1984712"/>
            <a:chOff x="3661979" y="2789115"/>
            <a:chExt cx="2090597" cy="1984712"/>
          </a:xfrm>
        </p:grpSpPr>
        <p:sp>
          <p:nvSpPr>
            <p:cNvPr id="16" name="Rectangle: Rounded Corners 15">
              <a:extLst>
                <a:ext uri="{FF2B5EF4-FFF2-40B4-BE49-F238E27FC236}">
                  <a16:creationId xmlns:a16="http://schemas.microsoft.com/office/drawing/2014/main" id="{5FE865B0-C2DD-E348-4AC5-81B9E547B68A}"/>
                </a:ext>
              </a:extLst>
            </p:cNvPr>
            <p:cNvSpPr/>
            <p:nvPr/>
          </p:nvSpPr>
          <p:spPr>
            <a:xfrm>
              <a:off x="3674812" y="2789115"/>
              <a:ext cx="2077764" cy="1965960"/>
            </a:xfrm>
            <a:prstGeom prst="roundRect">
              <a:avLst/>
            </a:prstGeom>
            <a:blipFill>
              <a:blip r:embed="rId7"/>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27" name="Rectangle: Rounded Corners 26">
              <a:extLst>
                <a:ext uri="{FF2B5EF4-FFF2-40B4-BE49-F238E27FC236}">
                  <a16:creationId xmlns:a16="http://schemas.microsoft.com/office/drawing/2014/main" id="{CA1B9229-FB1F-246E-E2FE-6271D4786530}"/>
                </a:ext>
              </a:extLst>
            </p:cNvPr>
            <p:cNvSpPr/>
            <p:nvPr/>
          </p:nvSpPr>
          <p:spPr>
            <a:xfrm>
              <a:off x="3661979" y="3977354"/>
              <a:ext cx="839035" cy="796473"/>
            </a:xfrm>
            <a:prstGeom prst="roundRect">
              <a:avLst>
                <a:gd name="adj" fmla="val 42498"/>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34" name="Group 33">
            <a:extLst>
              <a:ext uri="{FF2B5EF4-FFF2-40B4-BE49-F238E27FC236}">
                <a16:creationId xmlns:a16="http://schemas.microsoft.com/office/drawing/2014/main" id="{4939CC93-6BB9-FDFF-37FE-60710E81B5CE}"/>
              </a:ext>
            </a:extLst>
          </p:cNvPr>
          <p:cNvGrpSpPr/>
          <p:nvPr/>
        </p:nvGrpSpPr>
        <p:grpSpPr>
          <a:xfrm>
            <a:off x="3689418" y="2766224"/>
            <a:ext cx="2077764" cy="1975560"/>
            <a:chOff x="4042505" y="5442575"/>
            <a:chExt cx="2077764" cy="1975560"/>
          </a:xfrm>
        </p:grpSpPr>
        <p:sp>
          <p:nvSpPr>
            <p:cNvPr id="23" name="Rectangle: Rounded Corners 22">
              <a:extLst>
                <a:ext uri="{FF2B5EF4-FFF2-40B4-BE49-F238E27FC236}">
                  <a16:creationId xmlns:a16="http://schemas.microsoft.com/office/drawing/2014/main" id="{A7DC6F3B-3900-1668-C91D-588A984FBDD6}"/>
                </a:ext>
              </a:extLst>
            </p:cNvPr>
            <p:cNvSpPr/>
            <p:nvPr/>
          </p:nvSpPr>
          <p:spPr>
            <a:xfrm>
              <a:off x="4042505" y="5442575"/>
              <a:ext cx="2077764" cy="1965949"/>
            </a:xfrm>
            <a:prstGeom prst="roundRect">
              <a:avLst/>
            </a:prstGeom>
            <a:blipFill dpi="0" rotWithShape="1">
              <a:blip r:embed="rId8"/>
              <a:srcRect/>
              <a:stretch>
                <a:fillRect b="-10137"/>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28" name="Rectangle: Rounded Corners 27">
              <a:extLst>
                <a:ext uri="{FF2B5EF4-FFF2-40B4-BE49-F238E27FC236}">
                  <a16:creationId xmlns:a16="http://schemas.microsoft.com/office/drawing/2014/main" id="{B54F817E-34B4-BDC6-9C88-01CCBF0D4C62}"/>
                </a:ext>
              </a:extLst>
            </p:cNvPr>
            <p:cNvSpPr/>
            <p:nvPr/>
          </p:nvSpPr>
          <p:spPr>
            <a:xfrm>
              <a:off x="4069485" y="6621662"/>
              <a:ext cx="839035" cy="796473"/>
            </a:xfrm>
            <a:prstGeom prst="roundRect">
              <a:avLst>
                <a:gd name="adj" fmla="val 42498"/>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33" name="Group 32">
            <a:extLst>
              <a:ext uri="{FF2B5EF4-FFF2-40B4-BE49-F238E27FC236}">
                <a16:creationId xmlns:a16="http://schemas.microsoft.com/office/drawing/2014/main" id="{C5B35CB0-BB90-8F33-A64A-A9E23EC4ACB2}"/>
              </a:ext>
            </a:extLst>
          </p:cNvPr>
          <p:cNvGrpSpPr/>
          <p:nvPr/>
        </p:nvGrpSpPr>
        <p:grpSpPr>
          <a:xfrm>
            <a:off x="6120269" y="2787730"/>
            <a:ext cx="2077764" cy="1974771"/>
            <a:chOff x="6083166" y="2787719"/>
            <a:chExt cx="2077764" cy="1974771"/>
          </a:xfrm>
        </p:grpSpPr>
        <p:sp>
          <p:nvSpPr>
            <p:cNvPr id="24" name="Rectangle: Rounded Corners 23">
              <a:extLst>
                <a:ext uri="{FF2B5EF4-FFF2-40B4-BE49-F238E27FC236}">
                  <a16:creationId xmlns:a16="http://schemas.microsoft.com/office/drawing/2014/main" id="{B6F6B559-538F-2D91-5596-9AAAF0402DFC}"/>
                </a:ext>
              </a:extLst>
            </p:cNvPr>
            <p:cNvSpPr/>
            <p:nvPr/>
          </p:nvSpPr>
          <p:spPr>
            <a:xfrm>
              <a:off x="6083166" y="2787719"/>
              <a:ext cx="2077764" cy="1965949"/>
            </a:xfrm>
            <a:prstGeom prst="roundRect">
              <a:avLst/>
            </a:prstGeom>
            <a:blipFill dpi="0" rotWithShape="1">
              <a:blip r:embed="rId9"/>
              <a:srcRect/>
              <a:stretch>
                <a:fillRect b="-10137"/>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29" name="Rectangle: Rounded Corners 28">
              <a:extLst>
                <a:ext uri="{FF2B5EF4-FFF2-40B4-BE49-F238E27FC236}">
                  <a16:creationId xmlns:a16="http://schemas.microsoft.com/office/drawing/2014/main" id="{889C4088-18FA-3459-A3B5-72B3FFF85B4F}"/>
                </a:ext>
              </a:extLst>
            </p:cNvPr>
            <p:cNvSpPr/>
            <p:nvPr/>
          </p:nvSpPr>
          <p:spPr>
            <a:xfrm>
              <a:off x="6095999" y="3966017"/>
              <a:ext cx="839035" cy="796473"/>
            </a:xfrm>
            <a:prstGeom prst="roundRect">
              <a:avLst>
                <a:gd name="adj" fmla="val 42498"/>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35" name="Group 34">
            <a:extLst>
              <a:ext uri="{FF2B5EF4-FFF2-40B4-BE49-F238E27FC236}">
                <a16:creationId xmlns:a16="http://schemas.microsoft.com/office/drawing/2014/main" id="{E1EAFBAF-81A3-0670-F5AB-01C2E53AFC2A}"/>
              </a:ext>
            </a:extLst>
          </p:cNvPr>
          <p:cNvGrpSpPr/>
          <p:nvPr/>
        </p:nvGrpSpPr>
        <p:grpSpPr>
          <a:xfrm>
            <a:off x="7300576" y="617977"/>
            <a:ext cx="2078589" cy="1965949"/>
            <a:chOff x="1596223" y="6435095"/>
            <a:chExt cx="2078589" cy="1965949"/>
          </a:xfrm>
        </p:grpSpPr>
        <p:sp>
          <p:nvSpPr>
            <p:cNvPr id="17" name="Rectangle: Rounded Corners 16">
              <a:extLst>
                <a:ext uri="{FF2B5EF4-FFF2-40B4-BE49-F238E27FC236}">
                  <a16:creationId xmlns:a16="http://schemas.microsoft.com/office/drawing/2014/main" id="{85EB0EBD-449C-8B97-1D72-BC7B8E925E0F}"/>
                </a:ext>
              </a:extLst>
            </p:cNvPr>
            <p:cNvSpPr/>
            <p:nvPr/>
          </p:nvSpPr>
          <p:spPr>
            <a:xfrm>
              <a:off x="1597048" y="6435095"/>
              <a:ext cx="2077764" cy="1965949"/>
            </a:xfrm>
            <a:prstGeom prst="roundRect">
              <a:avLst/>
            </a:prstGeom>
            <a:blipFill dpi="0" rotWithShape="1">
              <a:blip r:embed="rId10"/>
              <a:srcRect/>
              <a:stretch>
                <a:fillRect b="-10137"/>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3800" dirty="0">
                <a:ln>
                  <a:solidFill>
                    <a:schemeClr val="tx1"/>
                  </a:solidFill>
                </a:ln>
                <a:solidFill>
                  <a:schemeClr val="tx2">
                    <a:lumMod val="50000"/>
                  </a:schemeClr>
                </a:solidFill>
                <a:effectLst>
                  <a:outerShdw blurRad="50800" dist="38100" dir="2700000" algn="tl" rotWithShape="0">
                    <a:prstClr val="black">
                      <a:alpha val="40000"/>
                    </a:prstClr>
                  </a:outerShdw>
                </a:effectLst>
                <a:latin typeface="Arial Black" panose="020B0A04020102020204" pitchFamily="34" charset="0"/>
              </a:endParaRPr>
            </a:p>
          </p:txBody>
        </p:sp>
        <p:sp>
          <p:nvSpPr>
            <p:cNvPr id="30" name="Rectangle: Rounded Corners 29">
              <a:extLst>
                <a:ext uri="{FF2B5EF4-FFF2-40B4-BE49-F238E27FC236}">
                  <a16:creationId xmlns:a16="http://schemas.microsoft.com/office/drawing/2014/main" id="{3D06AA18-55DD-8974-6ED4-263E0940D712}"/>
                </a:ext>
              </a:extLst>
            </p:cNvPr>
            <p:cNvSpPr/>
            <p:nvPr/>
          </p:nvSpPr>
          <p:spPr>
            <a:xfrm>
              <a:off x="1596223" y="7591013"/>
              <a:ext cx="839035" cy="796473"/>
            </a:xfrm>
            <a:prstGeom prst="roundRect">
              <a:avLst>
                <a:gd name="adj" fmla="val 42498"/>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36" name="TextBox 35">
            <a:extLst>
              <a:ext uri="{FF2B5EF4-FFF2-40B4-BE49-F238E27FC236}">
                <a16:creationId xmlns:a16="http://schemas.microsoft.com/office/drawing/2014/main" id="{47ABC8C6-4B90-3249-ECE2-B895081D95AD}"/>
              </a:ext>
            </a:extLst>
          </p:cNvPr>
          <p:cNvSpPr txBox="1"/>
          <p:nvPr/>
        </p:nvSpPr>
        <p:spPr>
          <a:xfrm>
            <a:off x="2558035" y="1658313"/>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2</a:t>
            </a:r>
          </a:p>
        </p:txBody>
      </p:sp>
      <p:sp>
        <p:nvSpPr>
          <p:cNvPr id="37" name="TextBox 36">
            <a:extLst>
              <a:ext uri="{FF2B5EF4-FFF2-40B4-BE49-F238E27FC236}">
                <a16:creationId xmlns:a16="http://schemas.microsoft.com/office/drawing/2014/main" id="{8087F7F8-4EDC-46D9-9170-B379BDDCC6E0}"/>
              </a:ext>
            </a:extLst>
          </p:cNvPr>
          <p:cNvSpPr txBox="1"/>
          <p:nvPr/>
        </p:nvSpPr>
        <p:spPr>
          <a:xfrm>
            <a:off x="4929305" y="1610587"/>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3</a:t>
            </a:r>
          </a:p>
        </p:txBody>
      </p:sp>
      <p:sp>
        <p:nvSpPr>
          <p:cNvPr id="38" name="TextBox 37">
            <a:extLst>
              <a:ext uri="{FF2B5EF4-FFF2-40B4-BE49-F238E27FC236}">
                <a16:creationId xmlns:a16="http://schemas.microsoft.com/office/drawing/2014/main" id="{97C7B0EC-8A72-2191-59D2-9DB8E8C67DAF}"/>
              </a:ext>
            </a:extLst>
          </p:cNvPr>
          <p:cNvSpPr txBox="1"/>
          <p:nvPr/>
        </p:nvSpPr>
        <p:spPr>
          <a:xfrm>
            <a:off x="7336649" y="1683745"/>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1</a:t>
            </a:r>
          </a:p>
        </p:txBody>
      </p:sp>
      <p:sp>
        <p:nvSpPr>
          <p:cNvPr id="39" name="TextBox 38">
            <a:extLst>
              <a:ext uri="{FF2B5EF4-FFF2-40B4-BE49-F238E27FC236}">
                <a16:creationId xmlns:a16="http://schemas.microsoft.com/office/drawing/2014/main" id="{459498B8-5798-19B4-F37D-0BD8C77E6F48}"/>
              </a:ext>
            </a:extLst>
          </p:cNvPr>
          <p:cNvSpPr txBox="1"/>
          <p:nvPr/>
        </p:nvSpPr>
        <p:spPr>
          <a:xfrm>
            <a:off x="3750776" y="3847437"/>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1</a:t>
            </a:r>
          </a:p>
        </p:txBody>
      </p:sp>
      <p:sp>
        <p:nvSpPr>
          <p:cNvPr id="40" name="TextBox 39">
            <a:extLst>
              <a:ext uri="{FF2B5EF4-FFF2-40B4-BE49-F238E27FC236}">
                <a16:creationId xmlns:a16="http://schemas.microsoft.com/office/drawing/2014/main" id="{72B5B5EB-4F10-1EC2-DE87-331F0177A627}"/>
              </a:ext>
            </a:extLst>
          </p:cNvPr>
          <p:cNvSpPr txBox="1"/>
          <p:nvPr/>
        </p:nvSpPr>
        <p:spPr>
          <a:xfrm>
            <a:off x="6171963" y="3896466"/>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0</a:t>
            </a:r>
          </a:p>
        </p:txBody>
      </p:sp>
      <p:sp>
        <p:nvSpPr>
          <p:cNvPr id="41" name="Speech Bubble: Rectangle with Corners Rounded 40">
            <a:extLst>
              <a:ext uri="{FF2B5EF4-FFF2-40B4-BE49-F238E27FC236}">
                <a16:creationId xmlns:a16="http://schemas.microsoft.com/office/drawing/2014/main" id="{A08857AF-8C79-498A-56A9-128BC340F32D}"/>
              </a:ext>
            </a:extLst>
          </p:cNvPr>
          <p:cNvSpPr/>
          <p:nvPr/>
        </p:nvSpPr>
        <p:spPr>
          <a:xfrm>
            <a:off x="5007184" y="4740625"/>
            <a:ext cx="5177333" cy="1988379"/>
          </a:xfrm>
          <a:prstGeom prst="wedgeRoundRectCallout">
            <a:avLst>
              <a:gd name="adj1" fmla="val 57384"/>
              <a:gd name="adj2" fmla="val -13771"/>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De când te-am văzut am știut că nu ești o portocală oarecare! Pe lângă faptul că știi să numeri, privește ce culoare frumoasă ai! Mi-aș dori și eu așa blaniță portocalie cum este coaja ta!</a:t>
            </a:r>
          </a:p>
        </p:txBody>
      </p:sp>
    </p:spTree>
    <p:extLst>
      <p:ext uri="{BB962C8B-B14F-4D97-AF65-F5344CB8AC3E}">
        <p14:creationId xmlns:p14="http://schemas.microsoft.com/office/powerpoint/2010/main" val="248151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250" fill="hold"/>
                                        <p:tgtEl>
                                          <p:spTgt spid="31"/>
                                        </p:tgtEl>
                                        <p:attrNameLst>
                                          <p:attrName>ppt_w</p:attrName>
                                        </p:attrNameLst>
                                      </p:cBhvr>
                                      <p:tavLst>
                                        <p:tav tm="0">
                                          <p:val>
                                            <p:fltVal val="0"/>
                                          </p:val>
                                        </p:tav>
                                        <p:tav tm="100000">
                                          <p:val>
                                            <p:strVal val="#ppt_w"/>
                                          </p:val>
                                        </p:tav>
                                      </p:tavLst>
                                    </p:anim>
                                    <p:anim calcmode="lin" valueType="num">
                                      <p:cBhvr>
                                        <p:cTn id="8" dur="1250" fill="hold"/>
                                        <p:tgtEl>
                                          <p:spTgt spid="31"/>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25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250" fill="hold"/>
                                        <p:tgtEl>
                                          <p:spTgt spid="32"/>
                                        </p:tgtEl>
                                        <p:attrNameLst>
                                          <p:attrName>ppt_w</p:attrName>
                                        </p:attrNameLst>
                                      </p:cBhvr>
                                      <p:tavLst>
                                        <p:tav tm="0">
                                          <p:val>
                                            <p:fltVal val="0"/>
                                          </p:val>
                                        </p:tav>
                                        <p:tav tm="100000">
                                          <p:val>
                                            <p:strVal val="#ppt_w"/>
                                          </p:val>
                                        </p:tav>
                                      </p:tavLst>
                                    </p:anim>
                                    <p:anim calcmode="lin" valueType="num">
                                      <p:cBhvr>
                                        <p:cTn id="12" dur="125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75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250" fill="hold"/>
                                        <p:tgtEl>
                                          <p:spTgt spid="35"/>
                                        </p:tgtEl>
                                        <p:attrNameLst>
                                          <p:attrName>ppt_w</p:attrName>
                                        </p:attrNameLst>
                                      </p:cBhvr>
                                      <p:tavLst>
                                        <p:tav tm="0">
                                          <p:val>
                                            <p:fltVal val="0"/>
                                          </p:val>
                                        </p:tav>
                                        <p:tav tm="100000">
                                          <p:val>
                                            <p:strVal val="#ppt_w"/>
                                          </p:val>
                                        </p:tav>
                                      </p:tavLst>
                                    </p:anim>
                                    <p:anim calcmode="lin" valueType="num">
                                      <p:cBhvr>
                                        <p:cTn id="16" dur="1250" fill="hold"/>
                                        <p:tgtEl>
                                          <p:spTgt spid="35"/>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50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250" fill="hold"/>
                                        <p:tgtEl>
                                          <p:spTgt spid="34"/>
                                        </p:tgtEl>
                                        <p:attrNameLst>
                                          <p:attrName>ppt_w</p:attrName>
                                        </p:attrNameLst>
                                      </p:cBhvr>
                                      <p:tavLst>
                                        <p:tav tm="0">
                                          <p:val>
                                            <p:fltVal val="0"/>
                                          </p:val>
                                        </p:tav>
                                        <p:tav tm="100000">
                                          <p:val>
                                            <p:strVal val="#ppt_w"/>
                                          </p:val>
                                        </p:tav>
                                      </p:tavLst>
                                    </p:anim>
                                    <p:anim calcmode="lin" valueType="num">
                                      <p:cBhvr>
                                        <p:cTn id="20" dur="1250" fill="hold"/>
                                        <p:tgtEl>
                                          <p:spTgt spid="34"/>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1250" fill="hold"/>
                                        <p:tgtEl>
                                          <p:spTgt spid="33"/>
                                        </p:tgtEl>
                                        <p:attrNameLst>
                                          <p:attrName>ppt_w</p:attrName>
                                        </p:attrNameLst>
                                      </p:cBhvr>
                                      <p:tavLst>
                                        <p:tav tm="0">
                                          <p:val>
                                            <p:fltVal val="0"/>
                                          </p:val>
                                        </p:tav>
                                        <p:tav tm="100000">
                                          <p:val>
                                            <p:strVal val="#ppt_w"/>
                                          </p:val>
                                        </p:tav>
                                      </p:tavLst>
                                    </p:anim>
                                    <p:anim calcmode="lin" valueType="num">
                                      <p:cBhvr>
                                        <p:cTn id="24" dur="125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anim calcmode="lin" valueType="num">
                                      <p:cBhvr>
                                        <p:cTn id="31"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gtEl>
                                        <p:attrNameLst>
                                          <p:attrName>ppt_y</p:attrName>
                                        </p:attrNameLst>
                                      </p:cBhvr>
                                      <p:tavLst>
                                        <p:tav tm="0">
                                          <p:val>
                                            <p:strVal val="#ppt_y"/>
                                          </p:val>
                                        </p:tav>
                                        <p:tav tm="100000">
                                          <p:val>
                                            <p:strVal val="#ppt_y"/>
                                          </p:val>
                                        </p:tav>
                                      </p:tavLst>
                                    </p:anim>
                                    <p:anim calcmode="lin" valueType="num">
                                      <p:cBhvr>
                                        <p:cTn id="49"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39"/>
                                        </p:tgtEl>
                                        <p:attrNameLst>
                                          <p:attrName>ppt_y</p:attrName>
                                        </p:attrNameLst>
                                      </p:cBhvr>
                                      <p:tavLst>
                                        <p:tav tm="0">
                                          <p:val>
                                            <p:strVal val="#ppt_y"/>
                                          </p:val>
                                        </p:tav>
                                        <p:tav tm="100000">
                                          <p:val>
                                            <p:strVal val="#ppt_y"/>
                                          </p:val>
                                        </p:tav>
                                      </p:tavLst>
                                    </p:anim>
                                    <p:anim calcmode="lin" valueType="num">
                                      <p:cBhvr>
                                        <p:cTn id="58"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40"/>
                                        </p:tgtEl>
                                        <p:attrNameLst>
                                          <p:attrName>ppt_y</p:attrName>
                                        </p:attrNameLst>
                                      </p:cBhvr>
                                      <p:tavLst>
                                        <p:tav tm="0">
                                          <p:val>
                                            <p:strVal val="#ppt_y"/>
                                          </p:val>
                                        </p:tav>
                                        <p:tav tm="100000">
                                          <p:val>
                                            <p:strVal val="#ppt_y"/>
                                          </p:val>
                                        </p:tav>
                                      </p:tavLst>
                                    </p:anim>
                                    <p:anim calcmode="lin" valueType="num">
                                      <p:cBhvr>
                                        <p:cTn id="67"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animBg="1"/>
      <p:bldP spid="4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470038" y="3220905"/>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35209785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434138" y="356728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900974" y="4234684"/>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20518739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E48A2C-15CB-93AC-7EDB-08144B9E52C7}"/>
              </a:ext>
            </a:extLst>
          </p:cNvPr>
          <p:cNvPicPr>
            <a:picLocks noChangeAspect="1"/>
          </p:cNvPicPr>
          <p:nvPr/>
        </p:nvPicPr>
        <p:blipFill>
          <a:blip r:embed="rId2"/>
          <a:stretch>
            <a:fillRect/>
          </a:stretch>
        </p:blipFill>
        <p:spPr>
          <a:xfrm>
            <a:off x="0" y="638675"/>
            <a:ext cx="12192000" cy="4126992"/>
          </a:xfrm>
          <a:prstGeom prst="rect">
            <a:avLst/>
          </a:prstGeom>
        </p:spPr>
      </p:pic>
      <p:pic>
        <p:nvPicPr>
          <p:cNvPr id="4" name="Picture 3">
            <a:extLst>
              <a:ext uri="{FF2B5EF4-FFF2-40B4-BE49-F238E27FC236}">
                <a16:creationId xmlns:a16="http://schemas.microsoft.com/office/drawing/2014/main" id="{58816E2D-22DA-1F84-5B68-577A7D25E2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631364" y="-582871"/>
            <a:ext cx="10880459" cy="6663631"/>
          </a:xfrm>
          <a:prstGeom prst="rect">
            <a:avLst/>
          </a:prstGeom>
        </p:spPr>
      </p:pic>
      <p:pic>
        <p:nvPicPr>
          <p:cNvPr id="5" name="Picture 4">
            <a:extLst>
              <a:ext uri="{FF2B5EF4-FFF2-40B4-BE49-F238E27FC236}">
                <a16:creationId xmlns:a16="http://schemas.microsoft.com/office/drawing/2014/main" id="{5BBCA3D2-36D9-3883-24D2-D91E9584C8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653509" y="1300273"/>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17866" y="1300273"/>
            <a:ext cx="4569746" cy="5306800"/>
          </a:xfrm>
          <a:prstGeom prst="rect">
            <a:avLst/>
          </a:prstGeom>
        </p:spPr>
      </p:pic>
      <p:pic>
        <p:nvPicPr>
          <p:cNvPr id="9" name="Picture 8">
            <a:extLst>
              <a:ext uri="{FF2B5EF4-FFF2-40B4-BE49-F238E27FC236}">
                <a16:creationId xmlns:a16="http://schemas.microsoft.com/office/drawing/2014/main" id="{16F8FE61-B342-9CA7-F6E3-DE0E7756279E}"/>
              </a:ext>
            </a:extLst>
          </p:cNvPr>
          <p:cNvPicPr>
            <a:picLocks noChangeAspect="1"/>
          </p:cNvPicPr>
          <p:nvPr/>
        </p:nvPicPr>
        <p:blipFill>
          <a:blip r:embed="rId7"/>
          <a:stretch>
            <a:fillRect/>
          </a:stretch>
        </p:blipFill>
        <p:spPr>
          <a:xfrm>
            <a:off x="-5870265" y="-2651760"/>
            <a:ext cx="5614737" cy="6858000"/>
          </a:xfrm>
          <a:prstGeom prst="rect">
            <a:avLst/>
          </a:prstGeom>
        </p:spPr>
      </p:pic>
      <p:pic>
        <p:nvPicPr>
          <p:cNvPr id="10" name="Picture 9">
            <a:extLst>
              <a:ext uri="{FF2B5EF4-FFF2-40B4-BE49-F238E27FC236}">
                <a16:creationId xmlns:a16="http://schemas.microsoft.com/office/drawing/2014/main" id="{8C15E68F-4219-B9F9-9A5E-D9F78D936828}"/>
              </a:ext>
            </a:extLst>
          </p:cNvPr>
          <p:cNvPicPr>
            <a:picLocks noChangeAspect="1"/>
          </p:cNvPicPr>
          <p:nvPr/>
        </p:nvPicPr>
        <p:blipFill>
          <a:blip r:embed="rId8"/>
          <a:stretch>
            <a:fillRect/>
          </a:stretch>
        </p:blipFill>
        <p:spPr>
          <a:xfrm>
            <a:off x="-6125792" y="3130182"/>
            <a:ext cx="2857500" cy="4552950"/>
          </a:xfrm>
          <a:prstGeom prst="rect">
            <a:avLst/>
          </a:prstGeom>
        </p:spPr>
      </p:pic>
      <p:sp>
        <p:nvSpPr>
          <p:cNvPr id="16" name="Rectangle 15">
            <a:extLst>
              <a:ext uri="{FF2B5EF4-FFF2-40B4-BE49-F238E27FC236}">
                <a16:creationId xmlns:a16="http://schemas.microsoft.com/office/drawing/2014/main" id="{393C2C52-8BD3-A967-5CCB-CD787895A7A2}"/>
              </a:ext>
            </a:extLst>
          </p:cNvPr>
          <p:cNvSpPr/>
          <p:nvPr/>
        </p:nvSpPr>
        <p:spPr>
          <a:xfrm>
            <a:off x="3096928" y="6219325"/>
            <a:ext cx="5949329" cy="63088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...magazin, știți voi...locul acela de unde cumpărăm mereu cele necesare.</a:t>
            </a:r>
          </a:p>
        </p:txBody>
      </p:sp>
    </p:spTree>
    <p:extLst>
      <p:ext uri="{BB962C8B-B14F-4D97-AF65-F5344CB8AC3E}">
        <p14:creationId xmlns:p14="http://schemas.microsoft.com/office/powerpoint/2010/main" val="520810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356360" y="3171033"/>
            <a:ext cx="2077764" cy="2352356"/>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2146868" y="0"/>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Rostogol în continuare până dăm de frumoasa libelulă. Pe aripile ei, vor fi scrise câteva litere. Citim literele și alcătuim un cuvânt cu acele litere.</a:t>
            </a:r>
          </a:p>
        </p:txBody>
      </p:sp>
      <p:pic>
        <p:nvPicPr>
          <p:cNvPr id="10" name="Picture 9">
            <a:extLst>
              <a:ext uri="{FF2B5EF4-FFF2-40B4-BE49-F238E27FC236}">
                <a16:creationId xmlns:a16="http://schemas.microsoft.com/office/drawing/2014/main" id="{E5D4B5B0-8F79-D22A-F7A6-473CD971E6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85" b="96178" l="2778" r="97876">
                        <a14:foregroundMark x1="41013" y1="34820" x2="41013" y2="34820"/>
                        <a14:foregroundMark x1="22876" y1="32909" x2="37092" y2="41826"/>
                        <a14:foregroundMark x1="4739" y1="3185" x2="4739" y2="3185"/>
                        <a14:foregroundMark x1="2778" y1="35032" x2="2778" y2="35032"/>
                        <a14:foregroundMark x1="10948" y1="36306" x2="39542" y2="38854"/>
                        <a14:foregroundMark x1="36928" y1="32059" x2="30229" y2="25902"/>
                        <a14:foregroundMark x1="92647" y1="16136" x2="92647" y2="16136"/>
                        <a14:foregroundMark x1="97876" y1="96178" x2="82190" y2="88960"/>
                        <a14:foregroundMark x1="27288" y1="31847" x2="37418" y2="36093"/>
                        <a14:foregroundMark x1="41013" y1="47346" x2="32026" y2="33970"/>
                      </a14:backgroundRemoval>
                    </a14:imgEffect>
                  </a14:imgLayer>
                </a14:imgProps>
              </a:ext>
              <a:ext uri="{28A0092B-C50C-407E-A947-70E740481C1C}">
                <a14:useLocalDpi xmlns:a14="http://schemas.microsoft.com/office/drawing/2010/main" val="0"/>
              </a:ext>
            </a:extLst>
          </a:blip>
          <a:srcRect/>
          <a:stretch/>
        </p:blipFill>
        <p:spPr>
          <a:xfrm rot="19999100">
            <a:off x="7719956" y="2223556"/>
            <a:ext cx="2076889" cy="1598390"/>
          </a:xfrm>
          <a:prstGeom prst="rect">
            <a:avLst/>
          </a:prstGeom>
        </p:spPr>
      </p:pic>
    </p:spTree>
    <p:extLst>
      <p:ext uri="{BB962C8B-B14F-4D97-AF65-F5344CB8AC3E}">
        <p14:creationId xmlns:p14="http://schemas.microsoft.com/office/powerpoint/2010/main" val="137334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14:presetBounceEnd="6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60000">
                                          <p:cBhvr additive="base">
                                            <p:cTn id="14" dur="275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3500"/>
                                </p:stCondLst>
                                <p:childTnLst>
                                  <p:par>
                                    <p:cTn id="17" presetID="2" presetClass="entr" presetSubtype="2" fill="hold" nodeType="afterEffect" p14:presetBounceEnd="4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40000">
                                          <p:cBhvr additive="base">
                                            <p:cTn id="19" dur="2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20" dur="2000" fill="hold"/>
                                            <p:tgtEl>
                                              <p:spTgt spid="10"/>
                                            </p:tgtEl>
                                            <p:attrNameLst>
                                              <p:attrName>ppt_y</p:attrName>
                                            </p:attrNameLst>
                                          </p:cBhvr>
                                          <p:tavLst>
                                            <p:tav tm="0">
                                              <p:val>
                                                <p:strVal val="#ppt_y"/>
                                              </p:val>
                                            </p:tav>
                                            <p:tav tm="100000">
                                              <p:val>
                                                <p:strVal val="#ppt_y"/>
                                              </p:val>
                                            </p:tav>
                                          </p:tavLst>
                                        </p:anim>
                                      </p:childTnLst>
                                    </p:cTn>
                                  </p:par>
                                  <p:par>
                                    <p:cTn id="21" presetID="32" presetClass="emph" presetSubtype="0" repeatCount="2000"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fill="hold" nodeType="afterEffect">
                                      <p:stCondLst>
                                        <p:cond delay="0"/>
                                      </p:stCondLst>
                                      <p:childTnLst>
                                        <p:animRot by="21600000">
                                          <p:cBhvr>
                                            <p:cTn id="11" dur="1750" fill="hold"/>
                                            <p:tgtEl>
                                              <p:spTgt spid="9"/>
                                            </p:tgtEl>
                                            <p:attrNameLst>
                                              <p:attrName>r</p:attrName>
                                            </p:attrNameLst>
                                          </p:cBhvr>
                                        </p:animRo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750" fill="hold"/>
                                            <p:tgtEl>
                                              <p:spTgt spid="9"/>
                                            </p:tgtEl>
                                            <p:attrNameLst>
                                              <p:attrName>ppt_x</p:attrName>
                                            </p:attrNameLst>
                                          </p:cBhvr>
                                          <p:tavLst>
                                            <p:tav tm="0">
                                              <p:val>
                                                <p:strVal val="0-#ppt_w/2"/>
                                              </p:val>
                                            </p:tav>
                                            <p:tav tm="100000">
                                              <p:val>
                                                <p:strVal val="#ppt_x"/>
                                              </p:val>
                                            </p:tav>
                                          </p:tavLst>
                                        </p:anim>
                                        <p:anim calcmode="lin" valueType="num">
                                          <p:cBhvr additive="base">
                                            <p:cTn id="15" dur="275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3500"/>
                                </p:stCondLst>
                                <p:childTnLst>
                                  <p:par>
                                    <p:cTn id="17" presetID="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00" fill="hold"/>
                                            <p:tgtEl>
                                              <p:spTgt spid="10"/>
                                            </p:tgtEl>
                                            <p:attrNameLst>
                                              <p:attrName>ppt_x</p:attrName>
                                            </p:attrNameLst>
                                          </p:cBhvr>
                                          <p:tavLst>
                                            <p:tav tm="0">
                                              <p:val>
                                                <p:strVal val="1+#ppt_w/2"/>
                                              </p:val>
                                            </p:tav>
                                            <p:tav tm="100000">
                                              <p:val>
                                                <p:strVal val="#ppt_x"/>
                                              </p:val>
                                            </p:tav>
                                          </p:tavLst>
                                        </p:anim>
                                        <p:anim calcmode="lin" valueType="num">
                                          <p:cBhvr additive="base">
                                            <p:cTn id="20" dur="2000" fill="hold"/>
                                            <p:tgtEl>
                                              <p:spTgt spid="10"/>
                                            </p:tgtEl>
                                            <p:attrNameLst>
                                              <p:attrName>ppt_y</p:attrName>
                                            </p:attrNameLst>
                                          </p:cBhvr>
                                          <p:tavLst>
                                            <p:tav tm="0">
                                              <p:val>
                                                <p:strVal val="#ppt_y"/>
                                              </p:val>
                                            </p:tav>
                                            <p:tav tm="100000">
                                              <p:val>
                                                <p:strVal val="#ppt_y"/>
                                              </p:val>
                                            </p:tav>
                                          </p:tavLst>
                                        </p:anim>
                                      </p:childTnLst>
                                    </p:cTn>
                                  </p:par>
                                  <p:par>
                                    <p:cTn id="21" presetID="32" presetClass="emph" presetSubtype="0" repeatCount="2000"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14251" y="4054953"/>
            <a:ext cx="2077764" cy="2352356"/>
          </a:xfrm>
          <a:prstGeom prst="rect">
            <a:avLst/>
          </a:prstGeom>
        </p:spPr>
      </p:pic>
      <p:pic>
        <p:nvPicPr>
          <p:cNvPr id="10" name="Picture 9">
            <a:extLst>
              <a:ext uri="{FF2B5EF4-FFF2-40B4-BE49-F238E27FC236}">
                <a16:creationId xmlns:a16="http://schemas.microsoft.com/office/drawing/2014/main" id="{E5D4B5B0-8F79-D22A-F7A6-473CD971E6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85" b="96178" l="2778" r="97876">
                        <a14:foregroundMark x1="41013" y1="34820" x2="41013" y2="34820"/>
                        <a14:foregroundMark x1="22876" y1="32909" x2="37092" y2="41826"/>
                        <a14:foregroundMark x1="4739" y1="3185" x2="4739" y2="3185"/>
                        <a14:foregroundMark x1="2778" y1="35032" x2="2778" y2="35032"/>
                        <a14:foregroundMark x1="10948" y1="36306" x2="39542" y2="38854"/>
                        <a14:foregroundMark x1="36928" y1="32059" x2="30229" y2="25902"/>
                        <a14:foregroundMark x1="92647" y1="16136" x2="92647" y2="16136"/>
                        <a14:foregroundMark x1="97876" y1="96178" x2="82190" y2="88960"/>
                        <a14:foregroundMark x1="27288" y1="31847" x2="37418" y2="36093"/>
                        <a14:foregroundMark x1="41013" y1="47346" x2="32026" y2="33970"/>
                      </a14:backgroundRemoval>
                    </a14:imgEffect>
                  </a14:imgLayer>
                </a14:imgProps>
              </a:ext>
              <a:ext uri="{28A0092B-C50C-407E-A947-70E740481C1C}">
                <a14:useLocalDpi xmlns:a14="http://schemas.microsoft.com/office/drawing/2010/main" val="0"/>
              </a:ext>
            </a:extLst>
          </a:blip>
          <a:srcRect/>
          <a:stretch/>
        </p:blipFill>
        <p:spPr>
          <a:xfrm rot="19999100">
            <a:off x="10045043" y="183783"/>
            <a:ext cx="2076889" cy="1598390"/>
          </a:xfrm>
          <a:prstGeom prst="rect">
            <a:avLst/>
          </a:prstGeom>
        </p:spPr>
      </p:pic>
      <p:pic>
        <p:nvPicPr>
          <p:cNvPr id="2" name="Picture 1">
            <a:extLst>
              <a:ext uri="{FF2B5EF4-FFF2-40B4-BE49-F238E27FC236}">
                <a16:creationId xmlns:a16="http://schemas.microsoft.com/office/drawing/2014/main" id="{B836372D-11C6-25A0-2326-BE97AEAE46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416" b="89958" l="18750" r="77350">
                        <a14:foregroundMark x1="46700" y1="8416" x2="46700" y2="8416"/>
                        <a14:foregroundMark x1="20300" y1="38897" x2="20300" y2="38897"/>
                        <a14:foregroundMark x1="44650" y1="53748" x2="44650" y2="53748"/>
                        <a14:foregroundMark x1="30850" y1="48868" x2="40550" y2="52475"/>
                        <a14:foregroundMark x1="44800" y1="39745" x2="52000" y2="42645"/>
                        <a14:foregroundMark x1="52000" y1="42645" x2="55200" y2="45757"/>
                        <a14:foregroundMark x1="77350" y1="63366" x2="77350" y2="63366"/>
                        <a14:foregroundMark x1="47350" y1="64922" x2="56400" y2="60325"/>
                        <a14:foregroundMark x1="56400" y1="60325" x2="44100" y2="55021"/>
                        <a14:foregroundMark x1="44100" y1="55021" x2="38850" y2="61386"/>
                        <a14:foregroundMark x1="38850" y1="61386" x2="18750" y2="64003"/>
                      </a14:backgroundRemoval>
                    </a14:imgEffect>
                  </a14:imgLayer>
                </a14:imgProps>
              </a:ext>
            </a:extLst>
          </a:blip>
          <a:srcRect l="17007" r="22348"/>
          <a:stretch/>
        </p:blipFill>
        <p:spPr>
          <a:xfrm rot="20560916">
            <a:off x="3644307" y="70240"/>
            <a:ext cx="4124533" cy="4808393"/>
          </a:xfrm>
          <a:prstGeom prst="rect">
            <a:avLst/>
          </a:prstGeom>
        </p:spPr>
      </p:pic>
      <p:sp>
        <p:nvSpPr>
          <p:cNvPr id="3" name="TextBox 2">
            <a:extLst>
              <a:ext uri="{FF2B5EF4-FFF2-40B4-BE49-F238E27FC236}">
                <a16:creationId xmlns:a16="http://schemas.microsoft.com/office/drawing/2014/main" id="{BF2CE337-641B-21C1-6507-D18658354F51}"/>
              </a:ext>
            </a:extLst>
          </p:cNvPr>
          <p:cNvSpPr txBox="1"/>
          <p:nvPr/>
        </p:nvSpPr>
        <p:spPr>
          <a:xfrm>
            <a:off x="4173475" y="2070279"/>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m</a:t>
            </a:r>
          </a:p>
        </p:txBody>
      </p:sp>
      <p:sp>
        <p:nvSpPr>
          <p:cNvPr id="6" name="TextBox 5">
            <a:extLst>
              <a:ext uri="{FF2B5EF4-FFF2-40B4-BE49-F238E27FC236}">
                <a16:creationId xmlns:a16="http://schemas.microsoft.com/office/drawing/2014/main" id="{B5666921-0980-1E91-E180-0DA2188FCE08}"/>
              </a:ext>
            </a:extLst>
          </p:cNvPr>
          <p:cNvSpPr txBox="1"/>
          <p:nvPr/>
        </p:nvSpPr>
        <p:spPr>
          <a:xfrm>
            <a:off x="6977635" y="2030750"/>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e</a:t>
            </a:r>
          </a:p>
        </p:txBody>
      </p:sp>
      <p:sp>
        <p:nvSpPr>
          <p:cNvPr id="7" name="TextBox 6">
            <a:extLst>
              <a:ext uri="{FF2B5EF4-FFF2-40B4-BE49-F238E27FC236}">
                <a16:creationId xmlns:a16="http://schemas.microsoft.com/office/drawing/2014/main" id="{301DC804-DDEC-0811-7FA1-1899E8AECA29}"/>
              </a:ext>
            </a:extLst>
          </p:cNvPr>
          <p:cNvSpPr txBox="1"/>
          <p:nvPr/>
        </p:nvSpPr>
        <p:spPr>
          <a:xfrm>
            <a:off x="7051516" y="2976573"/>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l</a:t>
            </a:r>
          </a:p>
        </p:txBody>
      </p:sp>
      <p:sp>
        <p:nvSpPr>
          <p:cNvPr id="8" name="TextBox 7">
            <a:extLst>
              <a:ext uri="{FF2B5EF4-FFF2-40B4-BE49-F238E27FC236}">
                <a16:creationId xmlns:a16="http://schemas.microsoft.com/office/drawing/2014/main" id="{3DB23F48-1F71-BC8C-C113-7B2D3BC28B85}"/>
              </a:ext>
            </a:extLst>
          </p:cNvPr>
          <p:cNvSpPr txBox="1"/>
          <p:nvPr/>
        </p:nvSpPr>
        <p:spPr>
          <a:xfrm>
            <a:off x="4484544" y="2950003"/>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c</a:t>
            </a:r>
          </a:p>
        </p:txBody>
      </p:sp>
      <p:sp>
        <p:nvSpPr>
          <p:cNvPr id="12" name="Rectangle 11">
            <a:extLst>
              <a:ext uri="{FF2B5EF4-FFF2-40B4-BE49-F238E27FC236}">
                <a16:creationId xmlns:a16="http://schemas.microsoft.com/office/drawing/2014/main" id="{23BF8176-0F54-7970-321E-768E3F1C7E91}"/>
              </a:ext>
            </a:extLst>
          </p:cNvPr>
          <p:cNvSpPr/>
          <p:nvPr/>
        </p:nvSpPr>
        <p:spPr>
          <a:xfrm>
            <a:off x="3880726" y="4441111"/>
            <a:ext cx="3876434" cy="112125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7200" dirty="0">
                <a:solidFill>
                  <a:schemeClr val="tx1"/>
                </a:solidFill>
                <a:effectLst>
                  <a:outerShdw blurRad="38100" dist="38100" dir="2700000" algn="tl">
                    <a:srgbClr val="000000">
                      <a:alpha val="43137"/>
                    </a:srgbClr>
                  </a:outerShdw>
                </a:effectLst>
                <a:latin typeface="Arial Black" panose="020B0A04020102020204" pitchFamily="34" charset="0"/>
              </a:rPr>
              <a:t>MELC</a:t>
            </a:r>
          </a:p>
        </p:txBody>
      </p:sp>
    </p:spTree>
    <p:extLst>
      <p:ext uri="{BB962C8B-B14F-4D97-AF65-F5344CB8AC3E}">
        <p14:creationId xmlns:p14="http://schemas.microsoft.com/office/powerpoint/2010/main" val="120566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14251" y="4054953"/>
            <a:ext cx="2077764" cy="2352356"/>
          </a:xfrm>
          <a:prstGeom prst="rect">
            <a:avLst/>
          </a:prstGeom>
        </p:spPr>
      </p:pic>
      <p:pic>
        <p:nvPicPr>
          <p:cNvPr id="10" name="Picture 9">
            <a:extLst>
              <a:ext uri="{FF2B5EF4-FFF2-40B4-BE49-F238E27FC236}">
                <a16:creationId xmlns:a16="http://schemas.microsoft.com/office/drawing/2014/main" id="{E5D4B5B0-8F79-D22A-F7A6-473CD971E6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85" b="96178" l="2778" r="97876">
                        <a14:foregroundMark x1="41013" y1="34820" x2="41013" y2="34820"/>
                        <a14:foregroundMark x1="22876" y1="32909" x2="37092" y2="41826"/>
                        <a14:foregroundMark x1="4739" y1="3185" x2="4739" y2="3185"/>
                        <a14:foregroundMark x1="2778" y1="35032" x2="2778" y2="35032"/>
                        <a14:foregroundMark x1="10948" y1="36306" x2="39542" y2="38854"/>
                        <a14:foregroundMark x1="36928" y1="32059" x2="30229" y2="25902"/>
                        <a14:foregroundMark x1="92647" y1="16136" x2="92647" y2="16136"/>
                        <a14:foregroundMark x1="97876" y1="96178" x2="82190" y2="88960"/>
                        <a14:foregroundMark x1="27288" y1="31847" x2="37418" y2="36093"/>
                        <a14:foregroundMark x1="41013" y1="47346" x2="32026" y2="33970"/>
                      </a14:backgroundRemoval>
                    </a14:imgEffect>
                  </a14:imgLayer>
                </a14:imgProps>
              </a:ext>
              <a:ext uri="{28A0092B-C50C-407E-A947-70E740481C1C}">
                <a14:useLocalDpi xmlns:a14="http://schemas.microsoft.com/office/drawing/2010/main" val="0"/>
              </a:ext>
            </a:extLst>
          </a:blip>
          <a:srcRect/>
          <a:stretch/>
        </p:blipFill>
        <p:spPr>
          <a:xfrm rot="19999100">
            <a:off x="10045043" y="183783"/>
            <a:ext cx="2076889" cy="1598390"/>
          </a:xfrm>
          <a:prstGeom prst="rect">
            <a:avLst/>
          </a:prstGeom>
        </p:spPr>
      </p:pic>
      <p:pic>
        <p:nvPicPr>
          <p:cNvPr id="2" name="Picture 1">
            <a:extLst>
              <a:ext uri="{FF2B5EF4-FFF2-40B4-BE49-F238E27FC236}">
                <a16:creationId xmlns:a16="http://schemas.microsoft.com/office/drawing/2014/main" id="{B836372D-11C6-25A0-2326-BE97AEAE46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416" b="89958" l="18750" r="77350">
                        <a14:foregroundMark x1="46700" y1="8416" x2="46700" y2="8416"/>
                        <a14:foregroundMark x1="20300" y1="38897" x2="20300" y2="38897"/>
                        <a14:foregroundMark x1="44650" y1="53748" x2="44650" y2="53748"/>
                        <a14:foregroundMark x1="30850" y1="48868" x2="40550" y2="52475"/>
                        <a14:foregroundMark x1="44800" y1="39745" x2="52000" y2="42645"/>
                        <a14:foregroundMark x1="52000" y1="42645" x2="55200" y2="45757"/>
                        <a14:foregroundMark x1="77350" y1="63366" x2="77350" y2="63366"/>
                        <a14:foregroundMark x1="47350" y1="64922" x2="56400" y2="60325"/>
                        <a14:foregroundMark x1="56400" y1="60325" x2="44100" y2="55021"/>
                        <a14:foregroundMark x1="44100" y1="55021" x2="38850" y2="61386"/>
                        <a14:foregroundMark x1="38850" y1="61386" x2="18750" y2="64003"/>
                      </a14:backgroundRemoval>
                    </a14:imgEffect>
                  </a14:imgLayer>
                </a14:imgProps>
              </a:ext>
            </a:extLst>
          </a:blip>
          <a:srcRect l="17007" r="22348"/>
          <a:stretch/>
        </p:blipFill>
        <p:spPr>
          <a:xfrm rot="20560916">
            <a:off x="3644307" y="70240"/>
            <a:ext cx="4124533" cy="4808393"/>
          </a:xfrm>
          <a:prstGeom prst="rect">
            <a:avLst/>
          </a:prstGeom>
        </p:spPr>
      </p:pic>
      <p:sp>
        <p:nvSpPr>
          <p:cNvPr id="3" name="TextBox 2">
            <a:extLst>
              <a:ext uri="{FF2B5EF4-FFF2-40B4-BE49-F238E27FC236}">
                <a16:creationId xmlns:a16="http://schemas.microsoft.com/office/drawing/2014/main" id="{BF2CE337-641B-21C1-6507-D18658354F51}"/>
              </a:ext>
            </a:extLst>
          </p:cNvPr>
          <p:cNvSpPr txBox="1"/>
          <p:nvPr/>
        </p:nvSpPr>
        <p:spPr>
          <a:xfrm>
            <a:off x="4173475" y="2070279"/>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l</a:t>
            </a:r>
          </a:p>
        </p:txBody>
      </p:sp>
      <p:sp>
        <p:nvSpPr>
          <p:cNvPr id="6" name="TextBox 5">
            <a:extLst>
              <a:ext uri="{FF2B5EF4-FFF2-40B4-BE49-F238E27FC236}">
                <a16:creationId xmlns:a16="http://schemas.microsoft.com/office/drawing/2014/main" id="{B5666921-0980-1E91-E180-0DA2188FCE08}"/>
              </a:ext>
            </a:extLst>
          </p:cNvPr>
          <p:cNvSpPr txBox="1"/>
          <p:nvPr/>
        </p:nvSpPr>
        <p:spPr>
          <a:xfrm>
            <a:off x="6977635" y="2030750"/>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u</a:t>
            </a:r>
          </a:p>
        </p:txBody>
      </p:sp>
      <p:sp>
        <p:nvSpPr>
          <p:cNvPr id="7" name="TextBox 6">
            <a:extLst>
              <a:ext uri="{FF2B5EF4-FFF2-40B4-BE49-F238E27FC236}">
                <a16:creationId xmlns:a16="http://schemas.microsoft.com/office/drawing/2014/main" id="{301DC804-DDEC-0811-7FA1-1899E8AECA29}"/>
              </a:ext>
            </a:extLst>
          </p:cNvPr>
          <p:cNvSpPr txBox="1"/>
          <p:nvPr/>
        </p:nvSpPr>
        <p:spPr>
          <a:xfrm>
            <a:off x="6713513" y="2946896"/>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p</a:t>
            </a:r>
          </a:p>
        </p:txBody>
      </p:sp>
      <p:sp>
        <p:nvSpPr>
          <p:cNvPr id="8" name="TextBox 7">
            <a:extLst>
              <a:ext uri="{FF2B5EF4-FFF2-40B4-BE49-F238E27FC236}">
                <a16:creationId xmlns:a16="http://schemas.microsoft.com/office/drawing/2014/main" id="{3DB23F48-1F71-BC8C-C113-7B2D3BC28B85}"/>
              </a:ext>
            </a:extLst>
          </p:cNvPr>
          <p:cNvSpPr txBox="1"/>
          <p:nvPr/>
        </p:nvSpPr>
        <p:spPr>
          <a:xfrm>
            <a:off x="4256204" y="2995385"/>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ă</a:t>
            </a:r>
          </a:p>
        </p:txBody>
      </p:sp>
      <p:sp>
        <p:nvSpPr>
          <p:cNvPr id="12" name="Rectangle 11">
            <a:extLst>
              <a:ext uri="{FF2B5EF4-FFF2-40B4-BE49-F238E27FC236}">
                <a16:creationId xmlns:a16="http://schemas.microsoft.com/office/drawing/2014/main" id="{23BF8176-0F54-7970-321E-768E3F1C7E91}"/>
              </a:ext>
            </a:extLst>
          </p:cNvPr>
          <p:cNvSpPr/>
          <p:nvPr/>
        </p:nvSpPr>
        <p:spPr>
          <a:xfrm>
            <a:off x="3880726" y="4441111"/>
            <a:ext cx="3876434" cy="112125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7200" dirty="0">
                <a:solidFill>
                  <a:schemeClr val="tx1"/>
                </a:solidFill>
                <a:effectLst>
                  <a:outerShdw blurRad="38100" dist="38100" dir="2700000" algn="tl">
                    <a:srgbClr val="000000">
                      <a:alpha val="43137"/>
                    </a:srgbClr>
                  </a:outerShdw>
                </a:effectLst>
                <a:latin typeface="Arial Black" panose="020B0A04020102020204" pitchFamily="34" charset="0"/>
              </a:rPr>
              <a:t>LUPĂ</a:t>
            </a:r>
          </a:p>
        </p:txBody>
      </p:sp>
    </p:spTree>
    <p:extLst>
      <p:ext uri="{BB962C8B-B14F-4D97-AF65-F5344CB8AC3E}">
        <p14:creationId xmlns:p14="http://schemas.microsoft.com/office/powerpoint/2010/main" val="1722454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114251" y="4054953"/>
            <a:ext cx="2077764" cy="2352356"/>
          </a:xfrm>
          <a:prstGeom prst="rect">
            <a:avLst/>
          </a:prstGeom>
        </p:spPr>
      </p:pic>
      <p:pic>
        <p:nvPicPr>
          <p:cNvPr id="10" name="Picture 9">
            <a:extLst>
              <a:ext uri="{FF2B5EF4-FFF2-40B4-BE49-F238E27FC236}">
                <a16:creationId xmlns:a16="http://schemas.microsoft.com/office/drawing/2014/main" id="{E5D4B5B0-8F79-D22A-F7A6-473CD971E6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85" b="96178" l="2778" r="97876">
                        <a14:foregroundMark x1="41013" y1="34820" x2="41013" y2="34820"/>
                        <a14:foregroundMark x1="22876" y1="32909" x2="37092" y2="41826"/>
                        <a14:foregroundMark x1="4739" y1="3185" x2="4739" y2="3185"/>
                        <a14:foregroundMark x1="2778" y1="35032" x2="2778" y2="35032"/>
                        <a14:foregroundMark x1="10948" y1="36306" x2="39542" y2="38854"/>
                        <a14:foregroundMark x1="36928" y1="32059" x2="30229" y2="25902"/>
                        <a14:foregroundMark x1="92647" y1="16136" x2="92647" y2="16136"/>
                        <a14:foregroundMark x1="97876" y1="96178" x2="82190" y2="88960"/>
                        <a14:foregroundMark x1="27288" y1="31847" x2="37418" y2="36093"/>
                        <a14:foregroundMark x1="41013" y1="47346" x2="32026" y2="33970"/>
                      </a14:backgroundRemoval>
                    </a14:imgEffect>
                  </a14:imgLayer>
                </a14:imgProps>
              </a:ext>
              <a:ext uri="{28A0092B-C50C-407E-A947-70E740481C1C}">
                <a14:useLocalDpi xmlns:a14="http://schemas.microsoft.com/office/drawing/2010/main" val="0"/>
              </a:ext>
            </a:extLst>
          </a:blip>
          <a:srcRect/>
          <a:stretch/>
        </p:blipFill>
        <p:spPr>
          <a:xfrm rot="19999100">
            <a:off x="10045043" y="183783"/>
            <a:ext cx="2076889" cy="1598390"/>
          </a:xfrm>
          <a:prstGeom prst="rect">
            <a:avLst/>
          </a:prstGeom>
        </p:spPr>
      </p:pic>
      <p:pic>
        <p:nvPicPr>
          <p:cNvPr id="2" name="Picture 1">
            <a:extLst>
              <a:ext uri="{FF2B5EF4-FFF2-40B4-BE49-F238E27FC236}">
                <a16:creationId xmlns:a16="http://schemas.microsoft.com/office/drawing/2014/main" id="{B836372D-11C6-25A0-2326-BE97AEAE46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416" b="89958" l="18750" r="77350">
                        <a14:foregroundMark x1="46700" y1="8416" x2="46700" y2="8416"/>
                        <a14:foregroundMark x1="20300" y1="38897" x2="20300" y2="38897"/>
                        <a14:foregroundMark x1="44650" y1="53748" x2="44650" y2="53748"/>
                        <a14:foregroundMark x1="30850" y1="48868" x2="40550" y2="52475"/>
                        <a14:foregroundMark x1="44800" y1="39745" x2="52000" y2="42645"/>
                        <a14:foregroundMark x1="52000" y1="42645" x2="55200" y2="45757"/>
                        <a14:foregroundMark x1="77350" y1="63366" x2="77350" y2="63366"/>
                        <a14:foregroundMark x1="47350" y1="64922" x2="56400" y2="60325"/>
                        <a14:foregroundMark x1="56400" y1="60325" x2="44100" y2="55021"/>
                        <a14:foregroundMark x1="44100" y1="55021" x2="38850" y2="61386"/>
                        <a14:foregroundMark x1="38850" y1="61386" x2="18750" y2="64003"/>
                      </a14:backgroundRemoval>
                    </a14:imgEffect>
                  </a14:imgLayer>
                </a14:imgProps>
              </a:ext>
            </a:extLst>
          </a:blip>
          <a:srcRect l="17007" r="22348"/>
          <a:stretch/>
        </p:blipFill>
        <p:spPr>
          <a:xfrm rot="20560916">
            <a:off x="3644307" y="70240"/>
            <a:ext cx="4124533" cy="4808393"/>
          </a:xfrm>
          <a:prstGeom prst="rect">
            <a:avLst/>
          </a:prstGeom>
        </p:spPr>
      </p:pic>
      <p:sp>
        <p:nvSpPr>
          <p:cNvPr id="3" name="TextBox 2">
            <a:extLst>
              <a:ext uri="{FF2B5EF4-FFF2-40B4-BE49-F238E27FC236}">
                <a16:creationId xmlns:a16="http://schemas.microsoft.com/office/drawing/2014/main" id="{BF2CE337-641B-21C1-6507-D18658354F51}"/>
              </a:ext>
            </a:extLst>
          </p:cNvPr>
          <p:cNvSpPr txBox="1"/>
          <p:nvPr/>
        </p:nvSpPr>
        <p:spPr>
          <a:xfrm>
            <a:off x="4173475" y="2070279"/>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l</a:t>
            </a:r>
          </a:p>
        </p:txBody>
      </p:sp>
      <p:sp>
        <p:nvSpPr>
          <p:cNvPr id="6" name="TextBox 5">
            <a:extLst>
              <a:ext uri="{FF2B5EF4-FFF2-40B4-BE49-F238E27FC236}">
                <a16:creationId xmlns:a16="http://schemas.microsoft.com/office/drawing/2014/main" id="{B5666921-0980-1E91-E180-0DA2188FCE08}"/>
              </a:ext>
            </a:extLst>
          </p:cNvPr>
          <p:cNvSpPr txBox="1"/>
          <p:nvPr/>
        </p:nvSpPr>
        <p:spPr>
          <a:xfrm>
            <a:off x="6977635" y="2030750"/>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e</a:t>
            </a:r>
          </a:p>
        </p:txBody>
      </p:sp>
      <p:sp>
        <p:nvSpPr>
          <p:cNvPr id="7" name="TextBox 6">
            <a:extLst>
              <a:ext uri="{FF2B5EF4-FFF2-40B4-BE49-F238E27FC236}">
                <a16:creationId xmlns:a16="http://schemas.microsoft.com/office/drawing/2014/main" id="{301DC804-DDEC-0811-7FA1-1899E8AECA29}"/>
              </a:ext>
            </a:extLst>
          </p:cNvPr>
          <p:cNvSpPr txBox="1"/>
          <p:nvPr/>
        </p:nvSpPr>
        <p:spPr>
          <a:xfrm>
            <a:off x="6713513" y="2946896"/>
            <a:ext cx="1222030" cy="1015663"/>
          </a:xfrm>
          <a:prstGeom prst="rect">
            <a:avLst/>
          </a:prstGeom>
          <a:noFill/>
        </p:spPr>
        <p:txBody>
          <a:bodyPr wrap="square" rtlCol="0">
            <a:spAutoFit/>
          </a:bodyPr>
          <a:lstStyle/>
          <a:p>
            <a:r>
              <a:rPr lang="ro-RO" sz="6000" dirty="0">
                <a:ln>
                  <a:solidFill>
                    <a:schemeClr val="tx1"/>
                  </a:solidFill>
                </a:ln>
                <a:solidFill>
                  <a:srgbClr val="FF0000"/>
                </a:solidFill>
                <a:effectLst>
                  <a:outerShdw blurRad="38100" dist="38100" dir="2700000" algn="tl">
                    <a:srgbClr val="000000">
                      <a:alpha val="43137"/>
                    </a:srgbClr>
                  </a:outerShdw>
                </a:effectLst>
                <a:latin typeface="Arial Black" panose="020B0A04020102020204" pitchFamily="34" charset="0"/>
              </a:rPr>
              <a:t>u</a:t>
            </a:r>
          </a:p>
        </p:txBody>
      </p:sp>
      <p:sp>
        <p:nvSpPr>
          <p:cNvPr id="12" name="Rectangle 11">
            <a:extLst>
              <a:ext uri="{FF2B5EF4-FFF2-40B4-BE49-F238E27FC236}">
                <a16:creationId xmlns:a16="http://schemas.microsoft.com/office/drawing/2014/main" id="{23BF8176-0F54-7970-321E-768E3F1C7E91}"/>
              </a:ext>
            </a:extLst>
          </p:cNvPr>
          <p:cNvSpPr/>
          <p:nvPr/>
        </p:nvSpPr>
        <p:spPr>
          <a:xfrm>
            <a:off x="3880726" y="4441111"/>
            <a:ext cx="3876434" cy="112125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7200" dirty="0">
                <a:solidFill>
                  <a:schemeClr val="tx1"/>
                </a:solidFill>
                <a:effectLst>
                  <a:outerShdw blurRad="38100" dist="38100" dir="2700000" algn="tl">
                    <a:srgbClr val="000000">
                      <a:alpha val="43137"/>
                    </a:srgbClr>
                  </a:outerShdw>
                </a:effectLst>
                <a:latin typeface="Arial Black" panose="020B0A04020102020204" pitchFamily="34" charset="0"/>
              </a:rPr>
              <a:t>LEU</a:t>
            </a:r>
          </a:p>
        </p:txBody>
      </p:sp>
      <p:sp>
        <p:nvSpPr>
          <p:cNvPr id="13" name="Speech Bubble: Rectangle with Corners Rounded 12">
            <a:extLst>
              <a:ext uri="{FF2B5EF4-FFF2-40B4-BE49-F238E27FC236}">
                <a16:creationId xmlns:a16="http://schemas.microsoft.com/office/drawing/2014/main" id="{D6E4EF7B-F74D-63E3-799F-0AC200151AA9}"/>
              </a:ext>
            </a:extLst>
          </p:cNvPr>
          <p:cNvSpPr/>
          <p:nvPr/>
        </p:nvSpPr>
        <p:spPr>
          <a:xfrm>
            <a:off x="8391023" y="2197798"/>
            <a:ext cx="3418775" cy="1988379"/>
          </a:xfrm>
          <a:prstGeom prst="wedgeRoundRectCallout">
            <a:avLst>
              <a:gd name="adj1" fmla="val 38251"/>
              <a:gd name="adj2" fmla="val -8965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Wow, Lala! Ești foarte pricepută și îmi place tare mult la tine faptul că ești micuță și drăguță, așa ca mine!</a:t>
            </a:r>
          </a:p>
        </p:txBody>
      </p:sp>
    </p:spTree>
    <p:extLst>
      <p:ext uri="{BB962C8B-B14F-4D97-AF65-F5344CB8AC3E}">
        <p14:creationId xmlns:p14="http://schemas.microsoft.com/office/powerpoint/2010/main" val="3358584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2" grpId="0" animBg="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763896" y="3856541"/>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900974" y="4234684"/>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10527609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778826" y="3847966"/>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014209" y="4314846"/>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spTree>
    <p:extLst>
      <p:ext uri="{BB962C8B-B14F-4D97-AF65-F5344CB8AC3E}">
        <p14:creationId xmlns:p14="http://schemas.microsoft.com/office/powerpoint/2010/main" val="32032190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82E4-2937-70DB-BBFB-5C8F34D281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rcRect l="34069" t="84240" r="39080"/>
          <a:stretch/>
        </p:blipFill>
        <p:spPr>
          <a:xfrm>
            <a:off x="2146867" y="-1"/>
            <a:ext cx="7898263" cy="5383531"/>
          </a:xfrm>
          <a:prstGeom prst="rect">
            <a:avLst/>
          </a:prstGeom>
        </p:spPr>
      </p:pic>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755298" y="3522665"/>
            <a:ext cx="2077764" cy="2352356"/>
          </a:xfrm>
          <a:prstGeom prst="rect">
            <a:avLst/>
          </a:prstGeom>
        </p:spPr>
      </p:pic>
      <p:pic>
        <p:nvPicPr>
          <p:cNvPr id="2" name="Picture 1">
            <a:extLst>
              <a:ext uri="{FF2B5EF4-FFF2-40B4-BE49-F238E27FC236}">
                <a16:creationId xmlns:a16="http://schemas.microsoft.com/office/drawing/2014/main" id="{4A408C32-DE2F-D628-7F53-31ED1633BC7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57" b="92496" l="10000" r="90000">
                        <a14:foregroundMark x1="41548" y1="30014" x2="41548" y2="30014"/>
                        <a14:foregroundMark x1="38810" y1="29004" x2="38810" y2="29004"/>
                        <a14:foregroundMark x1="29524" y1="38384" x2="48452" y2="33045"/>
                        <a14:foregroundMark x1="48452" y1="33045" x2="48452" y2="33045"/>
                        <a14:foregroundMark x1="29762" y1="51515" x2="59762" y2="52670"/>
                        <a14:foregroundMark x1="59762" y1="52670" x2="70476" y2="48052"/>
                        <a14:foregroundMark x1="70476" y1="48052" x2="37857" y2="45887"/>
                        <a14:foregroundMark x1="34881" y1="52670" x2="59881" y2="56854"/>
                        <a14:foregroundMark x1="59881" y1="56854" x2="70833" y2="54690"/>
                        <a14:foregroundMark x1="70833" y1="54690" x2="36548" y2="52670"/>
                        <a14:foregroundMark x1="56071" y1="92496" x2="56071" y2="92496"/>
                        <a14:foregroundMark x1="35714" y1="32323" x2="35714" y2="32323"/>
                        <a14:foregroundMark x1="35714" y1="32323" x2="47381" y2="34776"/>
                        <a14:foregroundMark x1="47381" y1="34776" x2="67143" y2="49062"/>
                        <a14:foregroundMark x1="67143" y1="49062" x2="74286" y2="50794"/>
                        <a14:foregroundMark x1="74286" y1="50794" x2="63690" y2="48196"/>
                        <a14:foregroundMark x1="63690" y1="48196" x2="30119" y2="52525"/>
                        <a14:foregroundMark x1="30119" y1="52525" x2="28214" y2="50938"/>
                      </a14:backgroundRemoval>
                    </a14:imgEffect>
                  </a14:imgLayer>
                </a14:imgProps>
              </a:ext>
            </a:extLst>
          </a:blip>
          <a:srcRect l="21584" t="9201" r="17372" b="7683"/>
          <a:stretch/>
        </p:blipFill>
        <p:spPr>
          <a:xfrm>
            <a:off x="4904509" y="2202120"/>
            <a:ext cx="1519569" cy="1706942"/>
          </a:xfrm>
          <a:prstGeom prst="rect">
            <a:avLst/>
          </a:prstGeom>
        </p:spPr>
      </p:pic>
      <p:sp>
        <p:nvSpPr>
          <p:cNvPr id="11" name="Rectangle 10">
            <a:extLst>
              <a:ext uri="{FF2B5EF4-FFF2-40B4-BE49-F238E27FC236}">
                <a16:creationId xmlns:a16="http://schemas.microsoft.com/office/drawing/2014/main" id="{4EC6512C-FA91-BF88-3059-871F23CD0AD3}"/>
              </a:ext>
            </a:extLst>
          </p:cNvPr>
          <p:cNvSpPr/>
          <p:nvPr/>
        </p:nvSpPr>
        <p:spPr>
          <a:xfrm>
            <a:off x="2146868" y="0"/>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Lala era la doi pași de ușa spitalului când deodată...</a:t>
            </a:r>
          </a:p>
        </p:txBody>
      </p:sp>
      <p:sp>
        <p:nvSpPr>
          <p:cNvPr id="6" name="Speech Bubble: Rectangle with Corners Rounded 5">
            <a:extLst>
              <a:ext uri="{FF2B5EF4-FFF2-40B4-BE49-F238E27FC236}">
                <a16:creationId xmlns:a16="http://schemas.microsoft.com/office/drawing/2014/main" id="{396398CB-8EA1-A856-6792-229F5ED70FBD}"/>
              </a:ext>
            </a:extLst>
          </p:cNvPr>
          <p:cNvSpPr/>
          <p:nvPr/>
        </p:nvSpPr>
        <p:spPr>
          <a:xfrm>
            <a:off x="1447413" y="1474470"/>
            <a:ext cx="3418775" cy="1476094"/>
          </a:xfrm>
          <a:prstGeom prst="wedgeRoundRectCallout">
            <a:avLst>
              <a:gd name="adj1" fmla="val -30803"/>
              <a:gd name="adj2" fmla="val 784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Ooo, ai grijă pe unde cazi! Ce s-a întâmplat?!</a:t>
            </a:r>
          </a:p>
        </p:txBody>
      </p:sp>
      <p:sp>
        <p:nvSpPr>
          <p:cNvPr id="7" name="Speech Bubble: Rectangle with Corners Rounded 6">
            <a:extLst>
              <a:ext uri="{FF2B5EF4-FFF2-40B4-BE49-F238E27FC236}">
                <a16:creationId xmlns:a16="http://schemas.microsoft.com/office/drawing/2014/main" id="{759CDF0C-30CE-8FED-2CA5-2025A976FF9F}"/>
              </a:ext>
            </a:extLst>
          </p:cNvPr>
          <p:cNvSpPr/>
          <p:nvPr/>
        </p:nvSpPr>
        <p:spPr>
          <a:xfrm>
            <a:off x="8540235" y="1651548"/>
            <a:ext cx="3418775" cy="1476094"/>
          </a:xfrm>
          <a:prstGeom prst="wedgeRoundRectCallout">
            <a:avLst>
              <a:gd name="adj1" fmla="val -30803"/>
              <a:gd name="adj2" fmla="val 784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Am căzut din pom! Cred că pomul nu mă mai place, cred că nu mai sunt un măr bun! Sunt un măr îngrozitor!</a:t>
            </a:r>
          </a:p>
        </p:txBody>
      </p:sp>
      <p:sp>
        <p:nvSpPr>
          <p:cNvPr id="8" name="Speech Bubble: Rectangle with Corners Rounded 7">
            <a:extLst>
              <a:ext uri="{FF2B5EF4-FFF2-40B4-BE49-F238E27FC236}">
                <a16:creationId xmlns:a16="http://schemas.microsoft.com/office/drawing/2014/main" id="{03D03656-5FD0-E89D-3129-8FF583475887}"/>
              </a:ext>
            </a:extLst>
          </p:cNvPr>
          <p:cNvSpPr/>
          <p:nvPr/>
        </p:nvSpPr>
        <p:spPr>
          <a:xfrm>
            <a:off x="532015" y="1230284"/>
            <a:ext cx="4170217" cy="2093482"/>
          </a:xfrm>
          <a:prstGeom prst="wedgeRoundRectCallout">
            <a:avLst>
              <a:gd name="adj1" fmla="val -30803"/>
              <a:gd name="adj2" fmla="val 784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Chiar dacă ai căzut, asta nu înseamnă că nu ești un măr bun. Ești la fel de important și la fel de valoros ca orice alt fruct din lumea asta! Uite, eu spre exemplu te admir pentru că ai foarte multe vitamine  iar plăcinta de mere este foarte delicioasă!</a:t>
            </a:r>
          </a:p>
        </p:txBody>
      </p:sp>
      <p:sp>
        <p:nvSpPr>
          <p:cNvPr id="12" name="Rectangle 11">
            <a:extLst>
              <a:ext uri="{FF2B5EF4-FFF2-40B4-BE49-F238E27FC236}">
                <a16:creationId xmlns:a16="http://schemas.microsoft.com/office/drawing/2014/main" id="{1547910C-EB20-BBF5-CE4D-64EB27690FE2}"/>
              </a:ext>
            </a:extLst>
          </p:cNvPr>
          <p:cNvSpPr/>
          <p:nvPr/>
        </p:nvSpPr>
        <p:spPr>
          <a:xfrm>
            <a:off x="2000010" y="5803634"/>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Auzind cele spuse de Lala, mărul se simți puțin mai bine și se gândi la faptul că, într-adevăr, este important și priceput. El este singurul care își poate da seama dacă merele ascund viermi sau nu.</a:t>
            </a:r>
          </a:p>
        </p:txBody>
      </p:sp>
      <p:grpSp>
        <p:nvGrpSpPr>
          <p:cNvPr id="19" name="Group 18">
            <a:extLst>
              <a:ext uri="{FF2B5EF4-FFF2-40B4-BE49-F238E27FC236}">
                <a16:creationId xmlns:a16="http://schemas.microsoft.com/office/drawing/2014/main" id="{3FF2D003-6786-6EC9-F185-FFADF33CC227}"/>
              </a:ext>
            </a:extLst>
          </p:cNvPr>
          <p:cNvGrpSpPr/>
          <p:nvPr/>
        </p:nvGrpSpPr>
        <p:grpSpPr>
          <a:xfrm>
            <a:off x="-1909180" y="2661284"/>
            <a:ext cx="1519569" cy="1706942"/>
            <a:chOff x="-1909180" y="2661284"/>
            <a:chExt cx="1519569" cy="1706942"/>
          </a:xfrm>
        </p:grpSpPr>
        <p:grpSp>
          <p:nvGrpSpPr>
            <p:cNvPr id="16" name="Group 15">
              <a:extLst>
                <a:ext uri="{FF2B5EF4-FFF2-40B4-BE49-F238E27FC236}">
                  <a16:creationId xmlns:a16="http://schemas.microsoft.com/office/drawing/2014/main" id="{9C1BAB70-F8D5-2795-B77D-006C3E12F52B}"/>
                </a:ext>
              </a:extLst>
            </p:cNvPr>
            <p:cNvGrpSpPr/>
            <p:nvPr/>
          </p:nvGrpSpPr>
          <p:grpSpPr>
            <a:xfrm>
              <a:off x="-1909180" y="2661284"/>
              <a:ext cx="1519569" cy="1706942"/>
              <a:chOff x="-1909180" y="2661284"/>
              <a:chExt cx="1519569" cy="1706942"/>
            </a:xfrm>
          </p:grpSpPr>
          <p:pic>
            <p:nvPicPr>
              <p:cNvPr id="10" name="Picture 9">
                <a:extLst>
                  <a:ext uri="{FF2B5EF4-FFF2-40B4-BE49-F238E27FC236}">
                    <a16:creationId xmlns:a16="http://schemas.microsoft.com/office/drawing/2014/main" id="{7D3F6A0B-5707-15FC-E4B9-4088FF5A3E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57" b="92496" l="10000" r="90000">
                            <a14:foregroundMark x1="41548" y1="30014" x2="41548" y2="30014"/>
                            <a14:foregroundMark x1="38810" y1="29004" x2="38810" y2="29004"/>
                            <a14:foregroundMark x1="29524" y1="38384" x2="48452" y2="33045"/>
                            <a14:foregroundMark x1="48452" y1="33045" x2="48452" y2="33045"/>
                            <a14:foregroundMark x1="29762" y1="51515" x2="59762" y2="52670"/>
                            <a14:foregroundMark x1="59762" y1="52670" x2="70476" y2="48052"/>
                            <a14:foregroundMark x1="70476" y1="48052" x2="37857" y2="45887"/>
                            <a14:foregroundMark x1="34881" y1="52670" x2="59881" y2="56854"/>
                            <a14:foregroundMark x1="59881" y1="56854" x2="70833" y2="54690"/>
                            <a14:foregroundMark x1="70833" y1="54690" x2="36548" y2="52670"/>
                            <a14:foregroundMark x1="56071" y1="92496" x2="56071" y2="92496"/>
                            <a14:foregroundMark x1="35714" y1="32323" x2="35714" y2="32323"/>
                            <a14:foregroundMark x1="35714" y1="32323" x2="47381" y2="34776"/>
                            <a14:foregroundMark x1="47381" y1="34776" x2="67143" y2="49062"/>
                            <a14:foregroundMark x1="67143" y1="49062" x2="74286" y2="50794"/>
                            <a14:foregroundMark x1="74286" y1="50794" x2="63690" y2="48196"/>
                            <a14:foregroundMark x1="63690" y1="48196" x2="30119" y2="52525"/>
                            <a14:foregroundMark x1="30119" y1="52525" x2="28214" y2="50938"/>
                          </a14:backgroundRemoval>
                        </a14:imgEffect>
                      </a14:imgLayer>
                    </a14:imgProps>
                  </a:ext>
                </a:extLst>
              </a:blip>
              <a:srcRect l="21584" t="9201" r="17372" b="7683"/>
              <a:stretch/>
            </p:blipFill>
            <p:spPr>
              <a:xfrm>
                <a:off x="-1909180" y="2661284"/>
                <a:ext cx="1519569" cy="1706942"/>
              </a:xfrm>
              <a:prstGeom prst="rect">
                <a:avLst/>
              </a:prstGeom>
            </p:spPr>
          </p:pic>
          <p:sp>
            <p:nvSpPr>
              <p:cNvPr id="13" name="Rectangle: Rounded Corners 12">
                <a:extLst>
                  <a:ext uri="{FF2B5EF4-FFF2-40B4-BE49-F238E27FC236}">
                    <a16:creationId xmlns:a16="http://schemas.microsoft.com/office/drawing/2014/main" id="{6010702E-238F-2C81-C5DE-0511D11167FA}"/>
                  </a:ext>
                </a:extLst>
              </p:cNvPr>
              <p:cNvSpPr/>
              <p:nvPr/>
            </p:nvSpPr>
            <p:spPr>
              <a:xfrm>
                <a:off x="-1474185" y="3840480"/>
                <a:ext cx="815055" cy="1790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Rounded Corners 13">
                <a:extLst>
                  <a:ext uri="{FF2B5EF4-FFF2-40B4-BE49-F238E27FC236}">
                    <a16:creationId xmlns:a16="http://schemas.microsoft.com/office/drawing/2014/main" id="{C62C2F92-8FCB-3084-9B27-34E81DB059E3}"/>
                  </a:ext>
                </a:extLst>
              </p:cNvPr>
              <p:cNvSpPr/>
              <p:nvPr/>
            </p:nvSpPr>
            <p:spPr>
              <a:xfrm>
                <a:off x="-1497993" y="3206114"/>
                <a:ext cx="815055" cy="152809"/>
              </a:xfrm>
              <a:custGeom>
                <a:avLst/>
                <a:gdLst>
                  <a:gd name="connsiteX0" fmla="*/ 0 w 815055"/>
                  <a:gd name="connsiteY0" fmla="*/ 29846 h 179070"/>
                  <a:gd name="connsiteX1" fmla="*/ 29846 w 815055"/>
                  <a:gd name="connsiteY1" fmla="*/ 0 h 179070"/>
                  <a:gd name="connsiteX2" fmla="*/ 785209 w 815055"/>
                  <a:gd name="connsiteY2" fmla="*/ 0 h 179070"/>
                  <a:gd name="connsiteX3" fmla="*/ 815055 w 815055"/>
                  <a:gd name="connsiteY3" fmla="*/ 29846 h 179070"/>
                  <a:gd name="connsiteX4" fmla="*/ 815055 w 815055"/>
                  <a:gd name="connsiteY4" fmla="*/ 149224 h 179070"/>
                  <a:gd name="connsiteX5" fmla="*/ 785209 w 815055"/>
                  <a:gd name="connsiteY5" fmla="*/ 179070 h 179070"/>
                  <a:gd name="connsiteX6" fmla="*/ 29846 w 815055"/>
                  <a:gd name="connsiteY6" fmla="*/ 179070 h 179070"/>
                  <a:gd name="connsiteX7" fmla="*/ 0 w 815055"/>
                  <a:gd name="connsiteY7" fmla="*/ 149224 h 179070"/>
                  <a:gd name="connsiteX8" fmla="*/ 0 w 815055"/>
                  <a:gd name="connsiteY8" fmla="*/ 29846 h 179070"/>
                  <a:gd name="connsiteX0" fmla="*/ 0 w 815055"/>
                  <a:gd name="connsiteY0" fmla="*/ 29846 h 179070"/>
                  <a:gd name="connsiteX1" fmla="*/ 29846 w 815055"/>
                  <a:gd name="connsiteY1" fmla="*/ 0 h 179070"/>
                  <a:gd name="connsiteX2" fmla="*/ 785209 w 815055"/>
                  <a:gd name="connsiteY2" fmla="*/ 0 h 179070"/>
                  <a:gd name="connsiteX3" fmla="*/ 815055 w 815055"/>
                  <a:gd name="connsiteY3" fmla="*/ 29846 h 179070"/>
                  <a:gd name="connsiteX4" fmla="*/ 815055 w 815055"/>
                  <a:gd name="connsiteY4" fmla="*/ 149224 h 179070"/>
                  <a:gd name="connsiteX5" fmla="*/ 785209 w 815055"/>
                  <a:gd name="connsiteY5" fmla="*/ 179070 h 179070"/>
                  <a:gd name="connsiteX6" fmla="*/ 387378 w 815055"/>
                  <a:gd name="connsiteY6" fmla="*/ 110490 h 179070"/>
                  <a:gd name="connsiteX7" fmla="*/ 29846 w 815055"/>
                  <a:gd name="connsiteY7" fmla="*/ 179070 h 179070"/>
                  <a:gd name="connsiteX8" fmla="*/ 0 w 815055"/>
                  <a:gd name="connsiteY8" fmla="*/ 149224 h 179070"/>
                  <a:gd name="connsiteX9" fmla="*/ 0 w 815055"/>
                  <a:gd name="connsiteY9" fmla="*/ 29846 h 179070"/>
                  <a:gd name="connsiteX0" fmla="*/ 0 w 815055"/>
                  <a:gd name="connsiteY0" fmla="*/ 29846 h 179070"/>
                  <a:gd name="connsiteX1" fmla="*/ 29846 w 815055"/>
                  <a:gd name="connsiteY1" fmla="*/ 0 h 179070"/>
                  <a:gd name="connsiteX2" fmla="*/ 785209 w 815055"/>
                  <a:gd name="connsiteY2" fmla="*/ 0 h 179070"/>
                  <a:gd name="connsiteX3" fmla="*/ 815055 w 815055"/>
                  <a:gd name="connsiteY3" fmla="*/ 29846 h 179070"/>
                  <a:gd name="connsiteX4" fmla="*/ 815055 w 815055"/>
                  <a:gd name="connsiteY4" fmla="*/ 149224 h 179070"/>
                  <a:gd name="connsiteX5" fmla="*/ 747109 w 815055"/>
                  <a:gd name="connsiteY5" fmla="*/ 93345 h 179070"/>
                  <a:gd name="connsiteX6" fmla="*/ 387378 w 815055"/>
                  <a:gd name="connsiteY6" fmla="*/ 110490 h 179070"/>
                  <a:gd name="connsiteX7" fmla="*/ 29846 w 815055"/>
                  <a:gd name="connsiteY7" fmla="*/ 179070 h 179070"/>
                  <a:gd name="connsiteX8" fmla="*/ 0 w 815055"/>
                  <a:gd name="connsiteY8" fmla="*/ 149224 h 179070"/>
                  <a:gd name="connsiteX9" fmla="*/ 0 w 815055"/>
                  <a:gd name="connsiteY9" fmla="*/ 29846 h 179070"/>
                  <a:gd name="connsiteX0" fmla="*/ 0 w 815055"/>
                  <a:gd name="connsiteY0" fmla="*/ 29846 h 179070"/>
                  <a:gd name="connsiteX1" fmla="*/ 29846 w 815055"/>
                  <a:gd name="connsiteY1" fmla="*/ 0 h 179070"/>
                  <a:gd name="connsiteX2" fmla="*/ 785209 w 815055"/>
                  <a:gd name="connsiteY2" fmla="*/ 0 h 179070"/>
                  <a:gd name="connsiteX3" fmla="*/ 815055 w 815055"/>
                  <a:gd name="connsiteY3" fmla="*/ 29846 h 179070"/>
                  <a:gd name="connsiteX4" fmla="*/ 815055 w 815055"/>
                  <a:gd name="connsiteY4" fmla="*/ 149224 h 179070"/>
                  <a:gd name="connsiteX5" fmla="*/ 747109 w 815055"/>
                  <a:gd name="connsiteY5" fmla="*/ 93345 h 179070"/>
                  <a:gd name="connsiteX6" fmla="*/ 379758 w 815055"/>
                  <a:gd name="connsiteY6" fmla="*/ 55245 h 179070"/>
                  <a:gd name="connsiteX7" fmla="*/ 29846 w 815055"/>
                  <a:gd name="connsiteY7" fmla="*/ 179070 h 179070"/>
                  <a:gd name="connsiteX8" fmla="*/ 0 w 815055"/>
                  <a:gd name="connsiteY8" fmla="*/ 149224 h 179070"/>
                  <a:gd name="connsiteX9" fmla="*/ 0 w 815055"/>
                  <a:gd name="connsiteY9" fmla="*/ 29846 h 179070"/>
                  <a:gd name="connsiteX0" fmla="*/ 0 w 815055"/>
                  <a:gd name="connsiteY0" fmla="*/ 29846 h 152809"/>
                  <a:gd name="connsiteX1" fmla="*/ 29846 w 815055"/>
                  <a:gd name="connsiteY1" fmla="*/ 0 h 152809"/>
                  <a:gd name="connsiteX2" fmla="*/ 785209 w 815055"/>
                  <a:gd name="connsiteY2" fmla="*/ 0 h 152809"/>
                  <a:gd name="connsiteX3" fmla="*/ 815055 w 815055"/>
                  <a:gd name="connsiteY3" fmla="*/ 29846 h 152809"/>
                  <a:gd name="connsiteX4" fmla="*/ 815055 w 815055"/>
                  <a:gd name="connsiteY4" fmla="*/ 149224 h 152809"/>
                  <a:gd name="connsiteX5" fmla="*/ 747109 w 815055"/>
                  <a:gd name="connsiteY5" fmla="*/ 93345 h 152809"/>
                  <a:gd name="connsiteX6" fmla="*/ 379758 w 815055"/>
                  <a:gd name="connsiteY6" fmla="*/ 55245 h 152809"/>
                  <a:gd name="connsiteX7" fmla="*/ 26036 w 815055"/>
                  <a:gd name="connsiteY7" fmla="*/ 120015 h 152809"/>
                  <a:gd name="connsiteX8" fmla="*/ 0 w 815055"/>
                  <a:gd name="connsiteY8" fmla="*/ 149224 h 152809"/>
                  <a:gd name="connsiteX9" fmla="*/ 0 w 815055"/>
                  <a:gd name="connsiteY9" fmla="*/ 29846 h 152809"/>
                  <a:gd name="connsiteX0" fmla="*/ 0 w 815055"/>
                  <a:gd name="connsiteY0" fmla="*/ 29846 h 152809"/>
                  <a:gd name="connsiteX1" fmla="*/ 29846 w 815055"/>
                  <a:gd name="connsiteY1" fmla="*/ 0 h 152809"/>
                  <a:gd name="connsiteX2" fmla="*/ 785209 w 815055"/>
                  <a:gd name="connsiteY2" fmla="*/ 0 h 152809"/>
                  <a:gd name="connsiteX3" fmla="*/ 815055 w 815055"/>
                  <a:gd name="connsiteY3" fmla="*/ 29846 h 152809"/>
                  <a:gd name="connsiteX4" fmla="*/ 815055 w 815055"/>
                  <a:gd name="connsiteY4" fmla="*/ 149224 h 152809"/>
                  <a:gd name="connsiteX5" fmla="*/ 743299 w 815055"/>
                  <a:gd name="connsiteY5" fmla="*/ 106680 h 152809"/>
                  <a:gd name="connsiteX6" fmla="*/ 379758 w 815055"/>
                  <a:gd name="connsiteY6" fmla="*/ 55245 h 152809"/>
                  <a:gd name="connsiteX7" fmla="*/ 26036 w 815055"/>
                  <a:gd name="connsiteY7" fmla="*/ 120015 h 152809"/>
                  <a:gd name="connsiteX8" fmla="*/ 0 w 815055"/>
                  <a:gd name="connsiteY8" fmla="*/ 149224 h 152809"/>
                  <a:gd name="connsiteX9" fmla="*/ 0 w 815055"/>
                  <a:gd name="connsiteY9" fmla="*/ 29846 h 15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055" h="152809">
                    <a:moveTo>
                      <a:pt x="0" y="29846"/>
                    </a:moveTo>
                    <a:cubicBezTo>
                      <a:pt x="0" y="13363"/>
                      <a:pt x="13363" y="0"/>
                      <a:pt x="29846" y="0"/>
                    </a:cubicBezTo>
                    <a:lnTo>
                      <a:pt x="785209" y="0"/>
                    </a:lnTo>
                    <a:cubicBezTo>
                      <a:pt x="801692" y="0"/>
                      <a:pt x="815055" y="13363"/>
                      <a:pt x="815055" y="29846"/>
                    </a:cubicBezTo>
                    <a:lnTo>
                      <a:pt x="815055" y="149224"/>
                    </a:lnTo>
                    <a:cubicBezTo>
                      <a:pt x="815055" y="165707"/>
                      <a:pt x="759782" y="106680"/>
                      <a:pt x="743299" y="106680"/>
                    </a:cubicBezTo>
                    <a:cubicBezTo>
                      <a:pt x="613229" y="106680"/>
                      <a:pt x="509828" y="55245"/>
                      <a:pt x="379758" y="55245"/>
                    </a:cubicBezTo>
                    <a:cubicBezTo>
                      <a:pt x="258041" y="55245"/>
                      <a:pt x="147753" y="120015"/>
                      <a:pt x="26036" y="120015"/>
                    </a:cubicBezTo>
                    <a:cubicBezTo>
                      <a:pt x="9553" y="120015"/>
                      <a:pt x="0" y="165707"/>
                      <a:pt x="0" y="149224"/>
                    </a:cubicBezTo>
                    <a:lnTo>
                      <a:pt x="0" y="2984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Freeform: Shape 14">
                <a:extLst>
                  <a:ext uri="{FF2B5EF4-FFF2-40B4-BE49-F238E27FC236}">
                    <a16:creationId xmlns:a16="http://schemas.microsoft.com/office/drawing/2014/main" id="{C76C983E-4E4D-A7A1-7892-5C4337F4CB03}"/>
                  </a:ext>
                </a:extLst>
              </p:cNvPr>
              <p:cNvSpPr/>
              <p:nvPr/>
            </p:nvSpPr>
            <p:spPr>
              <a:xfrm>
                <a:off x="-1277161" y="3869055"/>
                <a:ext cx="421005" cy="121919"/>
              </a:xfrm>
              <a:custGeom>
                <a:avLst/>
                <a:gdLst>
                  <a:gd name="connsiteX0" fmla="*/ 0 w 697230"/>
                  <a:gd name="connsiteY0" fmla="*/ 0 h 183839"/>
                  <a:gd name="connsiteX1" fmla="*/ 140970 w 697230"/>
                  <a:gd name="connsiteY1" fmla="*/ 80010 h 183839"/>
                  <a:gd name="connsiteX2" fmla="*/ 413385 w 697230"/>
                  <a:gd name="connsiteY2" fmla="*/ 182880 h 183839"/>
                  <a:gd name="connsiteX3" fmla="*/ 697230 w 697230"/>
                  <a:gd name="connsiteY3" fmla="*/ 15240 h 183839"/>
                  <a:gd name="connsiteX4" fmla="*/ 697230 w 697230"/>
                  <a:gd name="connsiteY4" fmla="*/ 15240 h 183839"/>
                  <a:gd name="connsiteX0" fmla="*/ 0 w 697230"/>
                  <a:gd name="connsiteY0" fmla="*/ 0 h 186104"/>
                  <a:gd name="connsiteX1" fmla="*/ 179070 w 697230"/>
                  <a:gd name="connsiteY1" fmla="*/ 116205 h 186104"/>
                  <a:gd name="connsiteX2" fmla="*/ 413385 w 697230"/>
                  <a:gd name="connsiteY2" fmla="*/ 182880 h 186104"/>
                  <a:gd name="connsiteX3" fmla="*/ 697230 w 697230"/>
                  <a:gd name="connsiteY3" fmla="*/ 15240 h 186104"/>
                  <a:gd name="connsiteX4" fmla="*/ 697230 w 697230"/>
                  <a:gd name="connsiteY4" fmla="*/ 15240 h 186104"/>
                  <a:gd name="connsiteX0" fmla="*/ 0 w 697230"/>
                  <a:gd name="connsiteY0" fmla="*/ 0 h 149164"/>
                  <a:gd name="connsiteX1" fmla="*/ 179070 w 697230"/>
                  <a:gd name="connsiteY1" fmla="*/ 116205 h 149164"/>
                  <a:gd name="connsiteX2" fmla="*/ 390525 w 697230"/>
                  <a:gd name="connsiteY2" fmla="*/ 142875 h 149164"/>
                  <a:gd name="connsiteX3" fmla="*/ 697230 w 697230"/>
                  <a:gd name="connsiteY3" fmla="*/ 15240 h 149164"/>
                  <a:gd name="connsiteX4" fmla="*/ 697230 w 697230"/>
                  <a:gd name="connsiteY4" fmla="*/ 15240 h 149164"/>
                  <a:gd name="connsiteX0" fmla="*/ 0 w 697230"/>
                  <a:gd name="connsiteY0" fmla="*/ 0 h 144264"/>
                  <a:gd name="connsiteX1" fmla="*/ 127635 w 697230"/>
                  <a:gd name="connsiteY1" fmla="*/ 78105 h 144264"/>
                  <a:gd name="connsiteX2" fmla="*/ 390525 w 697230"/>
                  <a:gd name="connsiteY2" fmla="*/ 142875 h 144264"/>
                  <a:gd name="connsiteX3" fmla="*/ 697230 w 697230"/>
                  <a:gd name="connsiteY3" fmla="*/ 15240 h 144264"/>
                  <a:gd name="connsiteX4" fmla="*/ 697230 w 697230"/>
                  <a:gd name="connsiteY4" fmla="*/ 15240 h 144264"/>
                  <a:gd name="connsiteX0" fmla="*/ 0 w 683895"/>
                  <a:gd name="connsiteY0" fmla="*/ 5715 h 128950"/>
                  <a:gd name="connsiteX1" fmla="*/ 114300 w 683895"/>
                  <a:gd name="connsiteY1" fmla="*/ 62865 h 128950"/>
                  <a:gd name="connsiteX2" fmla="*/ 377190 w 683895"/>
                  <a:gd name="connsiteY2" fmla="*/ 127635 h 128950"/>
                  <a:gd name="connsiteX3" fmla="*/ 683895 w 683895"/>
                  <a:gd name="connsiteY3" fmla="*/ 0 h 128950"/>
                  <a:gd name="connsiteX4" fmla="*/ 683895 w 683895"/>
                  <a:gd name="connsiteY4" fmla="*/ 0 h 128950"/>
                  <a:gd name="connsiteX0" fmla="*/ 0 w 683895"/>
                  <a:gd name="connsiteY0" fmla="*/ 5715 h 130909"/>
                  <a:gd name="connsiteX1" fmla="*/ 146685 w 683895"/>
                  <a:gd name="connsiteY1" fmla="*/ 85725 h 130909"/>
                  <a:gd name="connsiteX2" fmla="*/ 377190 w 683895"/>
                  <a:gd name="connsiteY2" fmla="*/ 127635 h 130909"/>
                  <a:gd name="connsiteX3" fmla="*/ 683895 w 683895"/>
                  <a:gd name="connsiteY3" fmla="*/ 0 h 130909"/>
                  <a:gd name="connsiteX4" fmla="*/ 683895 w 683895"/>
                  <a:gd name="connsiteY4" fmla="*/ 0 h 130909"/>
                  <a:gd name="connsiteX0" fmla="*/ 0 w 683895"/>
                  <a:gd name="connsiteY0" fmla="*/ 5715 h 141793"/>
                  <a:gd name="connsiteX1" fmla="*/ 146685 w 683895"/>
                  <a:gd name="connsiteY1" fmla="*/ 85725 h 141793"/>
                  <a:gd name="connsiteX2" fmla="*/ 354330 w 683895"/>
                  <a:gd name="connsiteY2" fmla="*/ 139065 h 141793"/>
                  <a:gd name="connsiteX3" fmla="*/ 683895 w 683895"/>
                  <a:gd name="connsiteY3" fmla="*/ 0 h 141793"/>
                  <a:gd name="connsiteX4" fmla="*/ 683895 w 683895"/>
                  <a:gd name="connsiteY4" fmla="*/ 0 h 141793"/>
                  <a:gd name="connsiteX0" fmla="*/ 0 w 683895"/>
                  <a:gd name="connsiteY0" fmla="*/ 5715 h 139424"/>
                  <a:gd name="connsiteX1" fmla="*/ 146685 w 683895"/>
                  <a:gd name="connsiteY1" fmla="*/ 85725 h 139424"/>
                  <a:gd name="connsiteX2" fmla="*/ 354330 w 683895"/>
                  <a:gd name="connsiteY2" fmla="*/ 139065 h 139424"/>
                  <a:gd name="connsiteX3" fmla="*/ 683895 w 683895"/>
                  <a:gd name="connsiteY3" fmla="*/ 0 h 139424"/>
                  <a:gd name="connsiteX4" fmla="*/ 683895 w 683895"/>
                  <a:gd name="connsiteY4" fmla="*/ 0 h 139424"/>
                  <a:gd name="connsiteX0" fmla="*/ 0 w 683895"/>
                  <a:gd name="connsiteY0" fmla="*/ 5715 h 139424"/>
                  <a:gd name="connsiteX1" fmla="*/ 146685 w 683895"/>
                  <a:gd name="connsiteY1" fmla="*/ 85725 h 139424"/>
                  <a:gd name="connsiteX2" fmla="*/ 354330 w 683895"/>
                  <a:gd name="connsiteY2" fmla="*/ 139065 h 139424"/>
                  <a:gd name="connsiteX3" fmla="*/ 683895 w 683895"/>
                  <a:gd name="connsiteY3" fmla="*/ 0 h 139424"/>
                  <a:gd name="connsiteX4" fmla="*/ 683895 w 683895"/>
                  <a:gd name="connsiteY4" fmla="*/ 0 h 139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139424">
                    <a:moveTo>
                      <a:pt x="0" y="5715"/>
                    </a:moveTo>
                    <a:cubicBezTo>
                      <a:pt x="36036" y="30480"/>
                      <a:pt x="64770" y="53975"/>
                      <a:pt x="146685" y="85725"/>
                    </a:cubicBezTo>
                    <a:cubicBezTo>
                      <a:pt x="228600" y="117475"/>
                      <a:pt x="200025" y="130493"/>
                      <a:pt x="354330" y="139065"/>
                    </a:cubicBezTo>
                    <a:cubicBezTo>
                      <a:pt x="508635" y="147637"/>
                      <a:pt x="683895" y="0"/>
                      <a:pt x="683895" y="0"/>
                    </a:cubicBezTo>
                    <a:lnTo>
                      <a:pt x="683895"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sp>
          <p:nvSpPr>
            <p:cNvPr id="17" name="Freeform: Shape 16">
              <a:extLst>
                <a:ext uri="{FF2B5EF4-FFF2-40B4-BE49-F238E27FC236}">
                  <a16:creationId xmlns:a16="http://schemas.microsoft.com/office/drawing/2014/main" id="{64817EAA-6E56-1698-6B41-DFE7B47C4F8F}"/>
                </a:ext>
              </a:extLst>
            </p:cNvPr>
            <p:cNvSpPr/>
            <p:nvPr/>
          </p:nvSpPr>
          <p:spPr>
            <a:xfrm rot="10625848">
              <a:off x="-1519047" y="3244878"/>
              <a:ext cx="226937" cy="39905"/>
            </a:xfrm>
            <a:custGeom>
              <a:avLst/>
              <a:gdLst>
                <a:gd name="connsiteX0" fmla="*/ 0 w 697230"/>
                <a:gd name="connsiteY0" fmla="*/ 0 h 183839"/>
                <a:gd name="connsiteX1" fmla="*/ 140970 w 697230"/>
                <a:gd name="connsiteY1" fmla="*/ 80010 h 183839"/>
                <a:gd name="connsiteX2" fmla="*/ 413385 w 697230"/>
                <a:gd name="connsiteY2" fmla="*/ 182880 h 183839"/>
                <a:gd name="connsiteX3" fmla="*/ 697230 w 697230"/>
                <a:gd name="connsiteY3" fmla="*/ 15240 h 183839"/>
                <a:gd name="connsiteX4" fmla="*/ 697230 w 697230"/>
                <a:gd name="connsiteY4" fmla="*/ 15240 h 183839"/>
                <a:gd name="connsiteX0" fmla="*/ 0 w 697230"/>
                <a:gd name="connsiteY0" fmla="*/ 0 h 186104"/>
                <a:gd name="connsiteX1" fmla="*/ 179070 w 697230"/>
                <a:gd name="connsiteY1" fmla="*/ 116205 h 186104"/>
                <a:gd name="connsiteX2" fmla="*/ 413385 w 697230"/>
                <a:gd name="connsiteY2" fmla="*/ 182880 h 186104"/>
                <a:gd name="connsiteX3" fmla="*/ 697230 w 697230"/>
                <a:gd name="connsiteY3" fmla="*/ 15240 h 186104"/>
                <a:gd name="connsiteX4" fmla="*/ 697230 w 697230"/>
                <a:gd name="connsiteY4" fmla="*/ 15240 h 186104"/>
                <a:gd name="connsiteX0" fmla="*/ 0 w 697230"/>
                <a:gd name="connsiteY0" fmla="*/ 0 h 149164"/>
                <a:gd name="connsiteX1" fmla="*/ 179070 w 697230"/>
                <a:gd name="connsiteY1" fmla="*/ 116205 h 149164"/>
                <a:gd name="connsiteX2" fmla="*/ 390525 w 697230"/>
                <a:gd name="connsiteY2" fmla="*/ 142875 h 149164"/>
                <a:gd name="connsiteX3" fmla="*/ 697230 w 697230"/>
                <a:gd name="connsiteY3" fmla="*/ 15240 h 149164"/>
                <a:gd name="connsiteX4" fmla="*/ 697230 w 697230"/>
                <a:gd name="connsiteY4" fmla="*/ 15240 h 149164"/>
                <a:gd name="connsiteX0" fmla="*/ 0 w 697230"/>
                <a:gd name="connsiteY0" fmla="*/ 0 h 144264"/>
                <a:gd name="connsiteX1" fmla="*/ 127635 w 697230"/>
                <a:gd name="connsiteY1" fmla="*/ 78105 h 144264"/>
                <a:gd name="connsiteX2" fmla="*/ 390525 w 697230"/>
                <a:gd name="connsiteY2" fmla="*/ 142875 h 144264"/>
                <a:gd name="connsiteX3" fmla="*/ 697230 w 697230"/>
                <a:gd name="connsiteY3" fmla="*/ 15240 h 144264"/>
                <a:gd name="connsiteX4" fmla="*/ 697230 w 697230"/>
                <a:gd name="connsiteY4" fmla="*/ 15240 h 144264"/>
                <a:gd name="connsiteX0" fmla="*/ 0 w 683895"/>
                <a:gd name="connsiteY0" fmla="*/ 5715 h 128950"/>
                <a:gd name="connsiteX1" fmla="*/ 114300 w 683895"/>
                <a:gd name="connsiteY1" fmla="*/ 62865 h 128950"/>
                <a:gd name="connsiteX2" fmla="*/ 377190 w 683895"/>
                <a:gd name="connsiteY2" fmla="*/ 127635 h 128950"/>
                <a:gd name="connsiteX3" fmla="*/ 683895 w 683895"/>
                <a:gd name="connsiteY3" fmla="*/ 0 h 128950"/>
                <a:gd name="connsiteX4" fmla="*/ 683895 w 683895"/>
                <a:gd name="connsiteY4" fmla="*/ 0 h 128950"/>
                <a:gd name="connsiteX0" fmla="*/ 0 w 683895"/>
                <a:gd name="connsiteY0" fmla="*/ 5715 h 130909"/>
                <a:gd name="connsiteX1" fmla="*/ 146685 w 683895"/>
                <a:gd name="connsiteY1" fmla="*/ 85725 h 130909"/>
                <a:gd name="connsiteX2" fmla="*/ 377190 w 683895"/>
                <a:gd name="connsiteY2" fmla="*/ 127635 h 130909"/>
                <a:gd name="connsiteX3" fmla="*/ 683895 w 683895"/>
                <a:gd name="connsiteY3" fmla="*/ 0 h 130909"/>
                <a:gd name="connsiteX4" fmla="*/ 683895 w 683895"/>
                <a:gd name="connsiteY4" fmla="*/ 0 h 130909"/>
                <a:gd name="connsiteX0" fmla="*/ 0 w 683895"/>
                <a:gd name="connsiteY0" fmla="*/ 5715 h 141793"/>
                <a:gd name="connsiteX1" fmla="*/ 146685 w 683895"/>
                <a:gd name="connsiteY1" fmla="*/ 85725 h 141793"/>
                <a:gd name="connsiteX2" fmla="*/ 354330 w 683895"/>
                <a:gd name="connsiteY2" fmla="*/ 139065 h 141793"/>
                <a:gd name="connsiteX3" fmla="*/ 683895 w 683895"/>
                <a:gd name="connsiteY3" fmla="*/ 0 h 141793"/>
                <a:gd name="connsiteX4" fmla="*/ 683895 w 683895"/>
                <a:gd name="connsiteY4" fmla="*/ 0 h 141793"/>
                <a:gd name="connsiteX0" fmla="*/ 0 w 683895"/>
                <a:gd name="connsiteY0" fmla="*/ 5715 h 139424"/>
                <a:gd name="connsiteX1" fmla="*/ 146685 w 683895"/>
                <a:gd name="connsiteY1" fmla="*/ 85725 h 139424"/>
                <a:gd name="connsiteX2" fmla="*/ 354330 w 683895"/>
                <a:gd name="connsiteY2" fmla="*/ 139065 h 139424"/>
                <a:gd name="connsiteX3" fmla="*/ 683895 w 683895"/>
                <a:gd name="connsiteY3" fmla="*/ 0 h 139424"/>
                <a:gd name="connsiteX4" fmla="*/ 683895 w 683895"/>
                <a:gd name="connsiteY4" fmla="*/ 0 h 139424"/>
                <a:gd name="connsiteX0" fmla="*/ 0 w 683895"/>
                <a:gd name="connsiteY0" fmla="*/ 5715 h 139424"/>
                <a:gd name="connsiteX1" fmla="*/ 146685 w 683895"/>
                <a:gd name="connsiteY1" fmla="*/ 85725 h 139424"/>
                <a:gd name="connsiteX2" fmla="*/ 354330 w 683895"/>
                <a:gd name="connsiteY2" fmla="*/ 139065 h 139424"/>
                <a:gd name="connsiteX3" fmla="*/ 683895 w 683895"/>
                <a:gd name="connsiteY3" fmla="*/ 0 h 139424"/>
                <a:gd name="connsiteX4" fmla="*/ 683895 w 683895"/>
                <a:gd name="connsiteY4" fmla="*/ 0 h 139424"/>
                <a:gd name="connsiteX0" fmla="*/ 0 w 732820"/>
                <a:gd name="connsiteY0" fmla="*/ 113894 h 139424"/>
                <a:gd name="connsiteX1" fmla="*/ 195610 w 732820"/>
                <a:gd name="connsiteY1" fmla="*/ 85725 h 139424"/>
                <a:gd name="connsiteX2" fmla="*/ 403255 w 732820"/>
                <a:gd name="connsiteY2" fmla="*/ 139065 h 139424"/>
                <a:gd name="connsiteX3" fmla="*/ 732820 w 732820"/>
                <a:gd name="connsiteY3" fmla="*/ 0 h 139424"/>
                <a:gd name="connsiteX4" fmla="*/ 732820 w 732820"/>
                <a:gd name="connsiteY4" fmla="*/ 0 h 139424"/>
                <a:gd name="connsiteX0" fmla="*/ 0 w 732820"/>
                <a:gd name="connsiteY0" fmla="*/ 113894 h 141458"/>
                <a:gd name="connsiteX1" fmla="*/ 281623 w 732820"/>
                <a:gd name="connsiteY1" fmla="*/ 89844 h 141458"/>
                <a:gd name="connsiteX2" fmla="*/ 403255 w 732820"/>
                <a:gd name="connsiteY2" fmla="*/ 139065 h 141458"/>
                <a:gd name="connsiteX3" fmla="*/ 732820 w 732820"/>
                <a:gd name="connsiteY3" fmla="*/ 0 h 141458"/>
                <a:gd name="connsiteX4" fmla="*/ 732820 w 732820"/>
                <a:gd name="connsiteY4" fmla="*/ 0 h 141458"/>
                <a:gd name="connsiteX0" fmla="*/ 0 w 732820"/>
                <a:gd name="connsiteY0" fmla="*/ 113894 h 121694"/>
                <a:gd name="connsiteX1" fmla="*/ 281623 w 732820"/>
                <a:gd name="connsiteY1" fmla="*/ 89844 h 121694"/>
                <a:gd name="connsiteX2" fmla="*/ 536320 w 732820"/>
                <a:gd name="connsiteY2" fmla="*/ 69817 h 121694"/>
                <a:gd name="connsiteX3" fmla="*/ 732820 w 732820"/>
                <a:gd name="connsiteY3" fmla="*/ 0 h 121694"/>
                <a:gd name="connsiteX4" fmla="*/ 732820 w 732820"/>
                <a:gd name="connsiteY4" fmla="*/ 0 h 12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820" h="121694">
                  <a:moveTo>
                    <a:pt x="0" y="113894"/>
                  </a:moveTo>
                  <a:cubicBezTo>
                    <a:pt x="36036" y="138659"/>
                    <a:pt x="192236" y="97190"/>
                    <a:pt x="281623" y="89844"/>
                  </a:cubicBezTo>
                  <a:cubicBezTo>
                    <a:pt x="371010" y="82498"/>
                    <a:pt x="461121" y="84791"/>
                    <a:pt x="536320" y="69817"/>
                  </a:cubicBezTo>
                  <a:cubicBezTo>
                    <a:pt x="611519" y="54843"/>
                    <a:pt x="732820" y="0"/>
                    <a:pt x="732820" y="0"/>
                  </a:cubicBezTo>
                  <a:lnTo>
                    <a:pt x="73282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Freeform: Shape 17">
              <a:extLst>
                <a:ext uri="{FF2B5EF4-FFF2-40B4-BE49-F238E27FC236}">
                  <a16:creationId xmlns:a16="http://schemas.microsoft.com/office/drawing/2014/main" id="{78152456-F32A-5070-8919-664FF57BE3A5}"/>
                </a:ext>
              </a:extLst>
            </p:cNvPr>
            <p:cNvSpPr/>
            <p:nvPr/>
          </p:nvSpPr>
          <p:spPr>
            <a:xfrm rot="11768232">
              <a:off x="-943900" y="3211862"/>
              <a:ext cx="226937" cy="39905"/>
            </a:xfrm>
            <a:custGeom>
              <a:avLst/>
              <a:gdLst>
                <a:gd name="connsiteX0" fmla="*/ 0 w 697230"/>
                <a:gd name="connsiteY0" fmla="*/ 0 h 183839"/>
                <a:gd name="connsiteX1" fmla="*/ 140970 w 697230"/>
                <a:gd name="connsiteY1" fmla="*/ 80010 h 183839"/>
                <a:gd name="connsiteX2" fmla="*/ 413385 w 697230"/>
                <a:gd name="connsiteY2" fmla="*/ 182880 h 183839"/>
                <a:gd name="connsiteX3" fmla="*/ 697230 w 697230"/>
                <a:gd name="connsiteY3" fmla="*/ 15240 h 183839"/>
                <a:gd name="connsiteX4" fmla="*/ 697230 w 697230"/>
                <a:gd name="connsiteY4" fmla="*/ 15240 h 183839"/>
                <a:gd name="connsiteX0" fmla="*/ 0 w 697230"/>
                <a:gd name="connsiteY0" fmla="*/ 0 h 186104"/>
                <a:gd name="connsiteX1" fmla="*/ 179070 w 697230"/>
                <a:gd name="connsiteY1" fmla="*/ 116205 h 186104"/>
                <a:gd name="connsiteX2" fmla="*/ 413385 w 697230"/>
                <a:gd name="connsiteY2" fmla="*/ 182880 h 186104"/>
                <a:gd name="connsiteX3" fmla="*/ 697230 w 697230"/>
                <a:gd name="connsiteY3" fmla="*/ 15240 h 186104"/>
                <a:gd name="connsiteX4" fmla="*/ 697230 w 697230"/>
                <a:gd name="connsiteY4" fmla="*/ 15240 h 186104"/>
                <a:gd name="connsiteX0" fmla="*/ 0 w 697230"/>
                <a:gd name="connsiteY0" fmla="*/ 0 h 149164"/>
                <a:gd name="connsiteX1" fmla="*/ 179070 w 697230"/>
                <a:gd name="connsiteY1" fmla="*/ 116205 h 149164"/>
                <a:gd name="connsiteX2" fmla="*/ 390525 w 697230"/>
                <a:gd name="connsiteY2" fmla="*/ 142875 h 149164"/>
                <a:gd name="connsiteX3" fmla="*/ 697230 w 697230"/>
                <a:gd name="connsiteY3" fmla="*/ 15240 h 149164"/>
                <a:gd name="connsiteX4" fmla="*/ 697230 w 697230"/>
                <a:gd name="connsiteY4" fmla="*/ 15240 h 149164"/>
                <a:gd name="connsiteX0" fmla="*/ 0 w 697230"/>
                <a:gd name="connsiteY0" fmla="*/ 0 h 144264"/>
                <a:gd name="connsiteX1" fmla="*/ 127635 w 697230"/>
                <a:gd name="connsiteY1" fmla="*/ 78105 h 144264"/>
                <a:gd name="connsiteX2" fmla="*/ 390525 w 697230"/>
                <a:gd name="connsiteY2" fmla="*/ 142875 h 144264"/>
                <a:gd name="connsiteX3" fmla="*/ 697230 w 697230"/>
                <a:gd name="connsiteY3" fmla="*/ 15240 h 144264"/>
                <a:gd name="connsiteX4" fmla="*/ 697230 w 697230"/>
                <a:gd name="connsiteY4" fmla="*/ 15240 h 144264"/>
                <a:gd name="connsiteX0" fmla="*/ 0 w 683895"/>
                <a:gd name="connsiteY0" fmla="*/ 5715 h 128950"/>
                <a:gd name="connsiteX1" fmla="*/ 114300 w 683895"/>
                <a:gd name="connsiteY1" fmla="*/ 62865 h 128950"/>
                <a:gd name="connsiteX2" fmla="*/ 377190 w 683895"/>
                <a:gd name="connsiteY2" fmla="*/ 127635 h 128950"/>
                <a:gd name="connsiteX3" fmla="*/ 683895 w 683895"/>
                <a:gd name="connsiteY3" fmla="*/ 0 h 128950"/>
                <a:gd name="connsiteX4" fmla="*/ 683895 w 683895"/>
                <a:gd name="connsiteY4" fmla="*/ 0 h 128950"/>
                <a:gd name="connsiteX0" fmla="*/ 0 w 683895"/>
                <a:gd name="connsiteY0" fmla="*/ 5715 h 130909"/>
                <a:gd name="connsiteX1" fmla="*/ 146685 w 683895"/>
                <a:gd name="connsiteY1" fmla="*/ 85725 h 130909"/>
                <a:gd name="connsiteX2" fmla="*/ 377190 w 683895"/>
                <a:gd name="connsiteY2" fmla="*/ 127635 h 130909"/>
                <a:gd name="connsiteX3" fmla="*/ 683895 w 683895"/>
                <a:gd name="connsiteY3" fmla="*/ 0 h 130909"/>
                <a:gd name="connsiteX4" fmla="*/ 683895 w 683895"/>
                <a:gd name="connsiteY4" fmla="*/ 0 h 130909"/>
                <a:gd name="connsiteX0" fmla="*/ 0 w 683895"/>
                <a:gd name="connsiteY0" fmla="*/ 5715 h 141793"/>
                <a:gd name="connsiteX1" fmla="*/ 146685 w 683895"/>
                <a:gd name="connsiteY1" fmla="*/ 85725 h 141793"/>
                <a:gd name="connsiteX2" fmla="*/ 354330 w 683895"/>
                <a:gd name="connsiteY2" fmla="*/ 139065 h 141793"/>
                <a:gd name="connsiteX3" fmla="*/ 683895 w 683895"/>
                <a:gd name="connsiteY3" fmla="*/ 0 h 141793"/>
                <a:gd name="connsiteX4" fmla="*/ 683895 w 683895"/>
                <a:gd name="connsiteY4" fmla="*/ 0 h 141793"/>
                <a:gd name="connsiteX0" fmla="*/ 0 w 683895"/>
                <a:gd name="connsiteY0" fmla="*/ 5715 h 139424"/>
                <a:gd name="connsiteX1" fmla="*/ 146685 w 683895"/>
                <a:gd name="connsiteY1" fmla="*/ 85725 h 139424"/>
                <a:gd name="connsiteX2" fmla="*/ 354330 w 683895"/>
                <a:gd name="connsiteY2" fmla="*/ 139065 h 139424"/>
                <a:gd name="connsiteX3" fmla="*/ 683895 w 683895"/>
                <a:gd name="connsiteY3" fmla="*/ 0 h 139424"/>
                <a:gd name="connsiteX4" fmla="*/ 683895 w 683895"/>
                <a:gd name="connsiteY4" fmla="*/ 0 h 139424"/>
                <a:gd name="connsiteX0" fmla="*/ 0 w 683895"/>
                <a:gd name="connsiteY0" fmla="*/ 5715 h 139424"/>
                <a:gd name="connsiteX1" fmla="*/ 146685 w 683895"/>
                <a:gd name="connsiteY1" fmla="*/ 85725 h 139424"/>
                <a:gd name="connsiteX2" fmla="*/ 354330 w 683895"/>
                <a:gd name="connsiteY2" fmla="*/ 139065 h 139424"/>
                <a:gd name="connsiteX3" fmla="*/ 683895 w 683895"/>
                <a:gd name="connsiteY3" fmla="*/ 0 h 139424"/>
                <a:gd name="connsiteX4" fmla="*/ 683895 w 683895"/>
                <a:gd name="connsiteY4" fmla="*/ 0 h 139424"/>
                <a:gd name="connsiteX0" fmla="*/ 0 w 732820"/>
                <a:gd name="connsiteY0" fmla="*/ 113894 h 139424"/>
                <a:gd name="connsiteX1" fmla="*/ 195610 w 732820"/>
                <a:gd name="connsiteY1" fmla="*/ 85725 h 139424"/>
                <a:gd name="connsiteX2" fmla="*/ 403255 w 732820"/>
                <a:gd name="connsiteY2" fmla="*/ 139065 h 139424"/>
                <a:gd name="connsiteX3" fmla="*/ 732820 w 732820"/>
                <a:gd name="connsiteY3" fmla="*/ 0 h 139424"/>
                <a:gd name="connsiteX4" fmla="*/ 732820 w 732820"/>
                <a:gd name="connsiteY4" fmla="*/ 0 h 139424"/>
                <a:gd name="connsiteX0" fmla="*/ 0 w 732820"/>
                <a:gd name="connsiteY0" fmla="*/ 113894 h 141458"/>
                <a:gd name="connsiteX1" fmla="*/ 281623 w 732820"/>
                <a:gd name="connsiteY1" fmla="*/ 89844 h 141458"/>
                <a:gd name="connsiteX2" fmla="*/ 403255 w 732820"/>
                <a:gd name="connsiteY2" fmla="*/ 139065 h 141458"/>
                <a:gd name="connsiteX3" fmla="*/ 732820 w 732820"/>
                <a:gd name="connsiteY3" fmla="*/ 0 h 141458"/>
                <a:gd name="connsiteX4" fmla="*/ 732820 w 732820"/>
                <a:gd name="connsiteY4" fmla="*/ 0 h 141458"/>
                <a:gd name="connsiteX0" fmla="*/ 0 w 732820"/>
                <a:gd name="connsiteY0" fmla="*/ 113894 h 121694"/>
                <a:gd name="connsiteX1" fmla="*/ 281623 w 732820"/>
                <a:gd name="connsiteY1" fmla="*/ 89844 h 121694"/>
                <a:gd name="connsiteX2" fmla="*/ 536320 w 732820"/>
                <a:gd name="connsiteY2" fmla="*/ 69817 h 121694"/>
                <a:gd name="connsiteX3" fmla="*/ 732820 w 732820"/>
                <a:gd name="connsiteY3" fmla="*/ 0 h 121694"/>
                <a:gd name="connsiteX4" fmla="*/ 732820 w 732820"/>
                <a:gd name="connsiteY4" fmla="*/ 0 h 121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820" h="121694">
                  <a:moveTo>
                    <a:pt x="0" y="113894"/>
                  </a:moveTo>
                  <a:cubicBezTo>
                    <a:pt x="36036" y="138659"/>
                    <a:pt x="192236" y="97190"/>
                    <a:pt x="281623" y="89844"/>
                  </a:cubicBezTo>
                  <a:cubicBezTo>
                    <a:pt x="371010" y="82498"/>
                    <a:pt x="461121" y="84791"/>
                    <a:pt x="536320" y="69817"/>
                  </a:cubicBezTo>
                  <a:cubicBezTo>
                    <a:pt x="611519" y="54843"/>
                    <a:pt x="732820" y="0"/>
                    <a:pt x="732820" y="0"/>
                  </a:cubicBezTo>
                  <a:lnTo>
                    <a:pt x="73282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238BFF08-A760-FC51-B325-AFA3878D5C07}"/>
              </a:ext>
            </a:extLst>
          </p:cNvPr>
          <p:cNvPicPr>
            <a:picLocks noChangeAspect="1"/>
          </p:cNvPicPr>
          <p:nvPr/>
        </p:nvPicPr>
        <p:blipFill>
          <a:blip r:embed="rId8"/>
          <a:stretch>
            <a:fillRect/>
          </a:stretch>
        </p:blipFill>
        <p:spPr>
          <a:xfrm>
            <a:off x="8348852" y="3434778"/>
            <a:ext cx="1518036" cy="1707028"/>
          </a:xfrm>
          <a:prstGeom prst="rect">
            <a:avLst/>
          </a:prstGeom>
        </p:spPr>
      </p:pic>
    </p:spTree>
    <p:extLst>
      <p:ext uri="{BB962C8B-B14F-4D97-AF65-F5344CB8AC3E}">
        <p14:creationId xmlns:p14="http://schemas.microsoft.com/office/powerpoint/2010/main" val="1834279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repeatCount="2000" fill="hold" nodeType="afterEffect">
                                      <p:stCondLst>
                                        <p:cond delay="0"/>
                                      </p:stCondLst>
                                      <p:childTnLst>
                                        <p:animRot by="21600000">
                                          <p:cBhvr>
                                            <p:cTn id="11" dur="1500" fill="hold"/>
                                            <p:tgtEl>
                                              <p:spTgt spid="9"/>
                                            </p:tgtEl>
                                            <p:attrNameLst>
                                              <p:attrName>r</p:attrName>
                                            </p:attrNameLst>
                                          </p:cBhvr>
                                        </p:animRo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3000" fill="hold"/>
                                            <p:tgtEl>
                                              <p:spTgt spid="9"/>
                                            </p:tgtEl>
                                            <p:attrNameLst>
                                              <p:attrName>ppt_x</p:attrName>
                                            </p:attrNameLst>
                                          </p:cBhvr>
                                          <p:tavLst>
                                            <p:tav tm="0">
                                              <p:val>
                                                <p:strVal val="0-#ppt_w/2"/>
                                              </p:val>
                                            </p:tav>
                                            <p:tav tm="100000">
                                              <p:val>
                                                <p:strVal val="#ppt_x"/>
                                              </p:val>
                                            </p:tav>
                                          </p:tavLst>
                                        </p:anim>
                                        <p:anim calcmode="lin" valueType="num">
                                          <p:cBhvr additive="base">
                                            <p:cTn id="15" dur="30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14:presetBounceEnd="20000">
                                      <p:stCondLst>
                                        <p:cond delay="2250"/>
                                      </p:stCondLst>
                                      <p:childTnLst>
                                        <p:set>
                                          <p:cBhvr>
                                            <p:cTn id="17" dur="1" fill="hold">
                                              <p:stCondLst>
                                                <p:cond delay="0"/>
                                              </p:stCondLst>
                                            </p:cTn>
                                            <p:tgtEl>
                                              <p:spTgt spid="2"/>
                                            </p:tgtEl>
                                            <p:attrNameLst>
                                              <p:attrName>style.visibility</p:attrName>
                                            </p:attrNameLst>
                                          </p:cBhvr>
                                          <p:to>
                                            <p:strVal val="visible"/>
                                          </p:to>
                                        </p:set>
                                        <p:anim calcmode="lin" valueType="num" p14:bounceEnd="20000">
                                          <p:cBhvr additive="base">
                                            <p:cTn id="18" dur="1000" fill="hold"/>
                                            <p:tgtEl>
                                              <p:spTgt spid="2"/>
                                            </p:tgtEl>
                                            <p:attrNameLst>
                                              <p:attrName>ppt_x</p:attrName>
                                            </p:attrNameLst>
                                          </p:cBhvr>
                                          <p:tavLst>
                                            <p:tav tm="0">
                                              <p:val>
                                                <p:strVal val="#ppt_x"/>
                                              </p:val>
                                            </p:tav>
                                            <p:tav tm="100000">
                                              <p:val>
                                                <p:strVal val="#ppt_x"/>
                                              </p:val>
                                            </p:tav>
                                          </p:tavLst>
                                        </p:anim>
                                        <p:anim calcmode="lin" valueType="num" p14:bounceEnd="20000">
                                          <p:cBhvr additive="base">
                                            <p:cTn id="19" dur="1000" fill="hold"/>
                                            <p:tgtEl>
                                              <p:spTgt spid="2"/>
                                            </p:tgtEl>
                                            <p:attrNameLst>
                                              <p:attrName>ppt_y</p:attrName>
                                            </p:attrNameLst>
                                          </p:cBhvr>
                                          <p:tavLst>
                                            <p:tav tm="0">
                                              <p:val>
                                                <p:strVal val="0-#ppt_h/2"/>
                                              </p:val>
                                            </p:tav>
                                            <p:tav tm="100000">
                                              <p:val>
                                                <p:strVal val="#ppt_y"/>
                                              </p:val>
                                            </p:tav>
                                          </p:tavLst>
                                        </p:anim>
                                      </p:childTnLst>
                                    </p:cTn>
                                  </p:par>
                                  <p:par>
                                    <p:cTn id="20" presetID="41" presetClass="path" presetSubtype="0" fill="hold" nodeType="withEffect" p14:presetBounceEnd="25000">
                                      <p:stCondLst>
                                        <p:cond delay="3000"/>
                                      </p:stCondLst>
                                      <p:childTnLst>
                                        <p:animMotion origin="layout" path="M -2.08333E-7 -2.59259E-6 C -0.00456 -0.00578 -0.01836 -0.00879 -0.02344 -0.00879 C -0.0543 -0.00879 -0.07044 0.14537 -0.08659 0.13959 C -0.10273 0.13658 -0.10521 -0.03194 -0.12031 -0.03194 C -0.13633 -0.03194 -0.14128 0.11922 -0.14857 0.13959 C -0.15599 0.16273 -0.16458 -0.02615 -0.17279 -0.02615 C -0.18073 -0.02615 -0.17786 0.11621 -0.18047 0.13959 C -0.18307 0.16574 -0.17917 -0.00301 -0.18307 -0.00301 C -0.18711 -0.00301 -0.19479 0.16273 -0.19661 0.13959 C -0.19831 0.11922 -0.19714 -0.00301 -0.19922 -0.00301 C -0.20026 -0.00301 -0.20325 0.11621 -0.20456 0.13959 C -0.20573 0.16273 -0.20573 0.13658 -0.20664 0.13658 C -0.20664 0.13959 -0.20859 0.13658 -0.20859 0.13959 C -0.20859 0.14236 -0.20859 0.13959 -0.20964 0.13959 C -0.20964 0.14236 -0.21055 0.13959 -0.21055 0.14236 L -0.21055 0.13959 C -0.21172 0.13959 -0.21172 0.14236 -0.21172 0.13959 C -0.21276 0.13959 -0.21276 0.14236 -0.21276 0.13959 C -0.2138 0.13959 -0.21094 0.00857 -0.21094 0.01158 " pathEditMode="relative" rAng="0" ptsTypes="AAAAAAAAAAAAAAAAAAA" p14:bounceEnd="25000">
                                          <p:cBhvr>
                                            <p:cTn id="21" dur="2000" fill="hold"/>
                                            <p:tgtEl>
                                              <p:spTgt spid="9"/>
                                            </p:tgtEl>
                                            <p:attrNameLst>
                                              <p:attrName>ppt_x</p:attrName>
                                              <p:attrName>ppt_y</p:attrName>
                                            </p:attrNameLst>
                                          </p:cBhvr>
                                          <p:rCtr x="-10651" y="5810"/>
                                        </p:animMotion>
                                      </p:childTnLst>
                                    </p:cTn>
                                  </p:par>
                                  <p:par>
                                    <p:cTn id="22" presetID="8" presetClass="emph" presetSubtype="0" fill="hold" nodeType="withEffect">
                                      <p:stCondLst>
                                        <p:cond delay="3000"/>
                                      </p:stCondLst>
                                      <p:childTnLst>
                                        <p:animRot by="21600000">
                                          <p:cBhvr>
                                            <p:cTn id="23" dur="2000" fill="hold"/>
                                            <p:tgtEl>
                                              <p:spTgt spid="2"/>
                                            </p:tgtEl>
                                            <p:attrNameLst>
                                              <p:attrName>r</p:attrName>
                                            </p:attrNameLst>
                                          </p:cBhvr>
                                        </p:animRot>
                                      </p:childTnLst>
                                    </p:cTn>
                                  </p:par>
                                  <p:par>
                                    <p:cTn id="24" presetID="54" presetClass="path" presetSubtype="0" fill="hold" nodeType="withEffect" p14:presetBounceEnd="25000">
                                      <p:stCondLst>
                                        <p:cond delay="3000"/>
                                      </p:stCondLst>
                                      <p:childTnLst>
                                        <p:animMotion origin="layout" path="M -3.33333E-6 -0.00324 C 0.00534 -0.00972 0.02383 -0.01597 0.0306 -0.01597 C 0.07201 -0.01597 0.11472 0.08449 0.11472 0.18495 C 0.11472 0.13426 0.13607 0.08449 0.15599 0.08449 C 0.17735 0.08449 0.19727 0.13495 0.19727 0.18495 C 0.19727 0.15995 0.20782 0.13426 0.21862 0.13426 C 0.22917 0.13426 0.23998 0.15926 0.23998 0.18495 C 0.23998 0.17199 0.24532 0.15995 0.25052 0.15995 C 0.25599 0.15995 0.2612 0.17269 0.2612 0.18495 C 0.2612 0.17824 0.26381 0.17199 0.26654 0.17199 C 0.26797 0.17199 0.27188 0.17847 0.27188 0.18495 C 0.27188 0.18171 0.27331 0.17824 0.27448 0.17824 C 0.27448 0.17917 0.27709 0.18148 0.27709 0.18495 C 0.27709 0.1831 0.27709 0.18171 0.27852 0.18171 C 0.27852 0.18241 0.27995 0.18333 0.27995 0.18495 C 0.27995 0.18403 0.27995 0.1831 0.27995 0.18241 C 0.28125 0.18241 0.28125 0.1831 0.28125 0.18403 C 0.28269 0.18403 0.28269 0.18333 0.28269 0.18241 C 0.28412 0.18241 0.28412 0.1831 0.28412 0.18403 " pathEditMode="relative" rAng="0" ptsTypes="AAAAAAAAAAAAAAAAAAA" p14:bounceEnd="25000">
                                          <p:cBhvr>
                                            <p:cTn id="25" dur="2000" fill="hold"/>
                                            <p:tgtEl>
                                              <p:spTgt spid="2"/>
                                            </p:tgtEl>
                                            <p:attrNameLst>
                                              <p:attrName>ppt_x</p:attrName>
                                              <p:attrName>ppt_y</p:attrName>
                                            </p:attrNameLst>
                                          </p:cBhvr>
                                          <p:rCtr x="14206" y="8773"/>
                                        </p:animMotion>
                                      </p:childTnLst>
                                    </p:cTn>
                                  </p:par>
                                </p:childTnLst>
                              </p:cTn>
                            </p:par>
                            <p:par>
                              <p:cTn id="26" fill="hold">
                                <p:stCondLst>
                                  <p:cond delay="575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14:presetBounceEnd="40000">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14:bounceEnd="40000">
                                          <p:cBhvr additive="base">
                                            <p:cTn id="56"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57" dur="750" fill="hold"/>
                                            <p:tgtEl>
                                              <p:spTgt spid="12"/>
                                            </p:tgtEl>
                                            <p:attrNameLst>
                                              <p:attrName>ppt_y</p:attrName>
                                            </p:attrNameLst>
                                          </p:cBhvr>
                                          <p:tavLst>
                                            <p:tav tm="0">
                                              <p:val>
                                                <p:strVal val="1+#ppt_h/2"/>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6" grpId="1" animBg="1"/>
          <p:bldP spid="7" grpId="0" animBg="1"/>
          <p:bldP spid="7" grpId="1" animBg="1"/>
          <p:bldP spid="8" grpId="0" animBg="1"/>
          <p:bldP spid="8" grpId="1"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8" presetClass="emph" presetSubtype="0" repeatCount="2000" fill="hold" nodeType="afterEffect">
                                      <p:stCondLst>
                                        <p:cond delay="0"/>
                                      </p:stCondLst>
                                      <p:childTnLst>
                                        <p:animRot by="21600000">
                                          <p:cBhvr>
                                            <p:cTn id="11" dur="1500" fill="hold"/>
                                            <p:tgtEl>
                                              <p:spTgt spid="9"/>
                                            </p:tgtEl>
                                            <p:attrNameLst>
                                              <p:attrName>r</p:attrName>
                                            </p:attrNameLst>
                                          </p:cBhvr>
                                        </p:animRot>
                                      </p:childTnLst>
                                    </p:cTn>
                                  </p:par>
                                  <p:par>
                                    <p:cTn id="12" presetID="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3000" fill="hold"/>
                                            <p:tgtEl>
                                              <p:spTgt spid="9"/>
                                            </p:tgtEl>
                                            <p:attrNameLst>
                                              <p:attrName>ppt_x</p:attrName>
                                            </p:attrNameLst>
                                          </p:cBhvr>
                                          <p:tavLst>
                                            <p:tav tm="0">
                                              <p:val>
                                                <p:strVal val="0-#ppt_w/2"/>
                                              </p:val>
                                            </p:tav>
                                            <p:tav tm="100000">
                                              <p:val>
                                                <p:strVal val="#ppt_x"/>
                                              </p:val>
                                            </p:tav>
                                          </p:tavLst>
                                        </p:anim>
                                        <p:anim calcmode="lin" valueType="num">
                                          <p:cBhvr additive="base">
                                            <p:cTn id="15" dur="30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1" fill="hold" nodeType="withEffect">
                                      <p:stCondLst>
                                        <p:cond delay="225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ppt_x"/>
                                              </p:val>
                                            </p:tav>
                                            <p:tav tm="100000">
                                              <p:val>
                                                <p:strVal val="#ppt_x"/>
                                              </p:val>
                                            </p:tav>
                                          </p:tavLst>
                                        </p:anim>
                                        <p:anim calcmode="lin" valueType="num">
                                          <p:cBhvr additive="base">
                                            <p:cTn id="19" dur="1000" fill="hold"/>
                                            <p:tgtEl>
                                              <p:spTgt spid="2"/>
                                            </p:tgtEl>
                                            <p:attrNameLst>
                                              <p:attrName>ppt_y</p:attrName>
                                            </p:attrNameLst>
                                          </p:cBhvr>
                                          <p:tavLst>
                                            <p:tav tm="0">
                                              <p:val>
                                                <p:strVal val="0-#ppt_h/2"/>
                                              </p:val>
                                            </p:tav>
                                            <p:tav tm="100000">
                                              <p:val>
                                                <p:strVal val="#ppt_y"/>
                                              </p:val>
                                            </p:tav>
                                          </p:tavLst>
                                        </p:anim>
                                      </p:childTnLst>
                                    </p:cTn>
                                  </p:par>
                                  <p:par>
                                    <p:cTn id="20" presetID="41" presetClass="path" presetSubtype="0" fill="hold" nodeType="withEffect">
                                      <p:stCondLst>
                                        <p:cond delay="3000"/>
                                      </p:stCondLst>
                                      <p:childTnLst>
                                        <p:animMotion origin="layout" path="M -2.08333E-7 -2.59259E-6 C -0.00456 -0.00578 -0.01836 -0.00879 -0.02344 -0.00879 C -0.0543 -0.00879 -0.07044 0.14537 -0.08659 0.13959 C -0.10273 0.13658 -0.10521 -0.03194 -0.12031 -0.03194 C -0.13633 -0.03194 -0.14128 0.11922 -0.14857 0.13959 C -0.15599 0.16273 -0.16458 -0.02615 -0.17279 -0.02615 C -0.18073 -0.02615 -0.17786 0.11621 -0.18047 0.13959 C -0.18307 0.16574 -0.17917 -0.00301 -0.18307 -0.00301 C -0.18711 -0.00301 -0.19479 0.16273 -0.19661 0.13959 C -0.19831 0.11922 -0.19714 -0.00301 -0.19922 -0.00301 C -0.20026 -0.00301 -0.20325 0.11621 -0.20456 0.13959 C -0.20573 0.16273 -0.20573 0.13658 -0.20664 0.13658 C -0.20664 0.13959 -0.20859 0.13658 -0.20859 0.13959 C -0.20859 0.14236 -0.20859 0.13959 -0.20964 0.13959 C -0.20964 0.14236 -0.21055 0.13959 -0.21055 0.14236 L -0.21055 0.13959 C -0.21172 0.13959 -0.21172 0.14236 -0.21172 0.13959 C -0.21276 0.13959 -0.21276 0.14236 -0.21276 0.13959 C -0.2138 0.13959 -0.21094 0.00857 -0.21094 0.01158 " pathEditMode="relative" rAng="0" ptsTypes="AAAAAAAAAAAAAAAAAAA">
                                          <p:cBhvr>
                                            <p:cTn id="21" dur="2000" fill="hold"/>
                                            <p:tgtEl>
                                              <p:spTgt spid="9"/>
                                            </p:tgtEl>
                                            <p:attrNameLst>
                                              <p:attrName>ppt_x</p:attrName>
                                              <p:attrName>ppt_y</p:attrName>
                                            </p:attrNameLst>
                                          </p:cBhvr>
                                          <p:rCtr x="-10651" y="5810"/>
                                        </p:animMotion>
                                      </p:childTnLst>
                                    </p:cTn>
                                  </p:par>
                                  <p:par>
                                    <p:cTn id="22" presetID="8" presetClass="emph" presetSubtype="0" fill="hold" nodeType="withEffect">
                                      <p:stCondLst>
                                        <p:cond delay="3000"/>
                                      </p:stCondLst>
                                      <p:childTnLst>
                                        <p:animRot by="21600000">
                                          <p:cBhvr>
                                            <p:cTn id="23" dur="2000" fill="hold"/>
                                            <p:tgtEl>
                                              <p:spTgt spid="2"/>
                                            </p:tgtEl>
                                            <p:attrNameLst>
                                              <p:attrName>r</p:attrName>
                                            </p:attrNameLst>
                                          </p:cBhvr>
                                        </p:animRot>
                                      </p:childTnLst>
                                    </p:cTn>
                                  </p:par>
                                  <p:par>
                                    <p:cTn id="24" presetID="54" presetClass="path" presetSubtype="0" fill="hold" nodeType="withEffect">
                                      <p:stCondLst>
                                        <p:cond delay="3000"/>
                                      </p:stCondLst>
                                      <p:childTnLst>
                                        <p:animMotion origin="layout" path="M -3.33333E-6 -0.00324 C 0.00534 -0.00972 0.02383 -0.01597 0.0306 -0.01597 C 0.07201 -0.01597 0.11472 0.08449 0.11472 0.18495 C 0.11472 0.13426 0.13607 0.08449 0.15599 0.08449 C 0.17735 0.08449 0.19727 0.13495 0.19727 0.18495 C 0.19727 0.15995 0.20782 0.13426 0.21862 0.13426 C 0.22917 0.13426 0.23998 0.15926 0.23998 0.18495 C 0.23998 0.17199 0.24532 0.15995 0.25052 0.15995 C 0.25599 0.15995 0.2612 0.17269 0.2612 0.18495 C 0.2612 0.17824 0.26381 0.17199 0.26654 0.17199 C 0.26797 0.17199 0.27188 0.17847 0.27188 0.18495 C 0.27188 0.18171 0.27331 0.17824 0.27448 0.17824 C 0.27448 0.17917 0.27709 0.18148 0.27709 0.18495 C 0.27709 0.1831 0.27709 0.18171 0.27852 0.18171 C 0.27852 0.18241 0.27995 0.18333 0.27995 0.18495 C 0.27995 0.18403 0.27995 0.1831 0.27995 0.18241 C 0.28125 0.18241 0.28125 0.1831 0.28125 0.18403 C 0.28269 0.18403 0.28269 0.18333 0.28269 0.18241 C 0.28412 0.18241 0.28412 0.1831 0.28412 0.18403 " pathEditMode="relative" rAng="0" ptsTypes="AAAAAAAAAAAAAAAAAAA">
                                          <p:cBhvr>
                                            <p:cTn id="25" dur="2000" fill="hold"/>
                                            <p:tgtEl>
                                              <p:spTgt spid="2"/>
                                            </p:tgtEl>
                                            <p:attrNameLst>
                                              <p:attrName>ppt_x</p:attrName>
                                              <p:attrName>ppt_y</p:attrName>
                                            </p:attrNameLst>
                                          </p:cBhvr>
                                          <p:rCtr x="14206" y="8773"/>
                                        </p:animMotion>
                                      </p:childTnLst>
                                    </p:cTn>
                                  </p:par>
                                </p:childTnLst>
                              </p:cTn>
                            </p:par>
                            <p:par>
                              <p:cTn id="26" fill="hold">
                                <p:stCondLst>
                                  <p:cond delay="575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750" fill="hold"/>
                                            <p:tgtEl>
                                              <p:spTgt spid="12"/>
                                            </p:tgtEl>
                                            <p:attrNameLst>
                                              <p:attrName>ppt_x</p:attrName>
                                            </p:attrNameLst>
                                          </p:cBhvr>
                                          <p:tavLst>
                                            <p:tav tm="0">
                                              <p:val>
                                                <p:strVal val="#ppt_x"/>
                                              </p:val>
                                            </p:tav>
                                            <p:tav tm="100000">
                                              <p:val>
                                                <p:strVal val="#ppt_x"/>
                                              </p:val>
                                            </p:tav>
                                          </p:tavLst>
                                        </p:anim>
                                        <p:anim calcmode="lin" valueType="num">
                                          <p:cBhvr additive="base">
                                            <p:cTn id="57" dur="750" fill="hold"/>
                                            <p:tgtEl>
                                              <p:spTgt spid="12"/>
                                            </p:tgtEl>
                                            <p:attrNameLst>
                                              <p:attrName>ppt_y</p:attrName>
                                            </p:attrNameLst>
                                          </p:cBhvr>
                                          <p:tavLst>
                                            <p:tav tm="0">
                                              <p:val>
                                                <p:strVal val="1+#ppt_h/2"/>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6" grpId="1" animBg="1"/>
          <p:bldP spid="7" grpId="0" animBg="1"/>
          <p:bldP spid="7" grpId="1" animBg="1"/>
          <p:bldP spid="8" grpId="0" animBg="1"/>
          <p:bldP spid="8" grpId="1" animBg="1"/>
          <p:bldP spid="1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3" name="Picture 2">
            <a:extLst>
              <a:ext uri="{FF2B5EF4-FFF2-40B4-BE49-F238E27FC236}">
                <a16:creationId xmlns:a16="http://schemas.microsoft.com/office/drawing/2014/main" id="{149382E4-2937-70DB-BBFB-5C8F34D281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Effect>
                      <a14:artisticBlur/>
                    </a14:imgEffect>
                  </a14:imgLayer>
                </a14:imgProps>
              </a:ext>
            </a:extLst>
          </a:blip>
          <a:srcRect l="34069" t="84240" r="39080"/>
          <a:stretch/>
        </p:blipFill>
        <p:spPr>
          <a:xfrm>
            <a:off x="3127521" y="948922"/>
            <a:ext cx="6083811" cy="4146783"/>
          </a:xfrm>
          <a:prstGeom prst="rect">
            <a:avLst/>
          </a:prstGeom>
        </p:spPr>
      </p:pic>
      <p:pic>
        <p:nvPicPr>
          <p:cNvPr id="17" name="Picture 16">
            <a:extLst>
              <a:ext uri="{FF2B5EF4-FFF2-40B4-BE49-F238E27FC236}">
                <a16:creationId xmlns:a16="http://schemas.microsoft.com/office/drawing/2014/main" id="{3288420A-44EB-E53C-2E6C-AC569A804E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1958223" y="1918121"/>
            <a:ext cx="2694289" cy="3227792"/>
          </a:xfrm>
          <a:prstGeom prst="rect">
            <a:avLst/>
          </a:prstGeom>
        </p:spPr>
      </p:pic>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093" y="4292442"/>
            <a:ext cx="2077764" cy="2352356"/>
          </a:xfrm>
          <a:prstGeom prst="rect">
            <a:avLst/>
          </a:prstGeom>
        </p:spPr>
      </p:pic>
      <p:pic>
        <p:nvPicPr>
          <p:cNvPr id="2" name="Picture 1">
            <a:extLst>
              <a:ext uri="{FF2B5EF4-FFF2-40B4-BE49-F238E27FC236}">
                <a16:creationId xmlns:a16="http://schemas.microsoft.com/office/drawing/2014/main" id="{4A408C32-DE2F-D628-7F53-31ED1633BC79}"/>
              </a:ext>
            </a:extLst>
          </p:cNvPr>
          <p:cNvPicPr>
            <a:picLocks noChangeAspect="1"/>
          </p:cNvPicPr>
          <p:nvPr/>
        </p:nvPicPr>
        <p:blipFill rotWithShape="1">
          <a:blip r:embed="rId8">
            <a:extLst>
              <a:ext uri="{28A0092B-C50C-407E-A947-70E740481C1C}">
                <a14:useLocalDpi xmlns:a14="http://schemas.microsoft.com/office/drawing/2010/main" val="0"/>
              </a:ext>
            </a:extLst>
          </a:blip>
          <a:srcRect t="53" b="53"/>
          <a:stretch/>
        </p:blipFill>
        <p:spPr>
          <a:xfrm>
            <a:off x="5062307" y="4841833"/>
            <a:ext cx="1519569" cy="1706942"/>
          </a:xfrm>
          <a:prstGeom prst="rect">
            <a:avLst/>
          </a:prstGeom>
        </p:spPr>
      </p:pic>
      <p:pic>
        <p:nvPicPr>
          <p:cNvPr id="15" name="Picture 14">
            <a:extLst>
              <a:ext uri="{FF2B5EF4-FFF2-40B4-BE49-F238E27FC236}">
                <a16:creationId xmlns:a16="http://schemas.microsoft.com/office/drawing/2014/main" id="{4D25AE11-E1B6-1E67-788B-3E46F9CBB5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7682651" y="1934206"/>
            <a:ext cx="2694289" cy="3227792"/>
          </a:xfrm>
          <a:prstGeom prst="rect">
            <a:avLst/>
          </a:prstGeom>
        </p:spPr>
      </p:pic>
      <p:pic>
        <p:nvPicPr>
          <p:cNvPr id="18" name="Picture 17">
            <a:extLst>
              <a:ext uri="{FF2B5EF4-FFF2-40B4-BE49-F238E27FC236}">
                <a16:creationId xmlns:a16="http://schemas.microsoft.com/office/drawing/2014/main" id="{EBD30107-967E-1401-C5D0-7096452AD569}"/>
              </a:ext>
            </a:extLst>
          </p:cNvPr>
          <p:cNvPicPr>
            <a:picLocks noChangeAspect="1"/>
          </p:cNvPicPr>
          <p:nvPr/>
        </p:nvPicPr>
        <p:blipFill>
          <a:blip r:embed="rId9"/>
          <a:stretch>
            <a:fillRect/>
          </a:stretch>
        </p:blipFill>
        <p:spPr>
          <a:xfrm>
            <a:off x="4795700" y="820269"/>
            <a:ext cx="2534604" cy="2534604"/>
          </a:xfrm>
          <a:prstGeom prst="rect">
            <a:avLst/>
          </a:prstGeom>
          <a:ln w="38100">
            <a:solidFill>
              <a:schemeClr val="tx1"/>
            </a:solidFill>
          </a:ln>
        </p:spPr>
      </p:pic>
      <p:sp>
        <p:nvSpPr>
          <p:cNvPr id="11" name="Rectangle 10">
            <a:extLst>
              <a:ext uri="{FF2B5EF4-FFF2-40B4-BE49-F238E27FC236}">
                <a16:creationId xmlns:a16="http://schemas.microsoft.com/office/drawing/2014/main" id="{4EC6512C-FA91-BF88-3059-871F23CD0AD3}"/>
              </a:ext>
            </a:extLst>
          </p:cNvPr>
          <p:cNvSpPr/>
          <p:nvPr/>
        </p:nvSpPr>
        <p:spPr>
          <a:xfrm>
            <a:off x="2146867" y="-24624"/>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Alegeți mărul pe care este scris cuvântul ilustrat mai jos:</a:t>
            </a:r>
          </a:p>
        </p:txBody>
      </p:sp>
      <p:grpSp>
        <p:nvGrpSpPr>
          <p:cNvPr id="16" name="Group 15">
            <a:extLst>
              <a:ext uri="{FF2B5EF4-FFF2-40B4-BE49-F238E27FC236}">
                <a16:creationId xmlns:a16="http://schemas.microsoft.com/office/drawing/2014/main" id="{F54C83F8-9DE7-14E6-47D4-389F0044C20A}"/>
              </a:ext>
            </a:extLst>
          </p:cNvPr>
          <p:cNvGrpSpPr/>
          <p:nvPr/>
        </p:nvGrpSpPr>
        <p:grpSpPr>
          <a:xfrm>
            <a:off x="7682649" y="1464393"/>
            <a:ext cx="2698374" cy="3817385"/>
            <a:chOff x="4355868" y="486618"/>
            <a:chExt cx="3579893" cy="5064468"/>
          </a:xfrm>
        </p:grpSpPr>
        <p:pic>
          <p:nvPicPr>
            <p:cNvPr id="13" name="Picture 12">
              <a:extLst>
                <a:ext uri="{FF2B5EF4-FFF2-40B4-BE49-F238E27FC236}">
                  <a16:creationId xmlns:a16="http://schemas.microsoft.com/office/drawing/2014/main" id="{E72AF1B6-0908-8D3F-6A62-E5F25C39D73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4355868" y="1101267"/>
              <a:ext cx="3574473" cy="4282264"/>
            </a:xfrm>
            <a:prstGeom prst="rect">
              <a:avLst/>
            </a:prstGeom>
          </p:spPr>
        </p:pic>
        <p:pic>
          <p:nvPicPr>
            <p:cNvPr id="10" name="Picture 9">
              <a:extLst>
                <a:ext uri="{FF2B5EF4-FFF2-40B4-BE49-F238E27FC236}">
                  <a16:creationId xmlns:a16="http://schemas.microsoft.com/office/drawing/2014/main" id="{0314658D-5C9F-6F9A-995D-F867D72F1E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370" b="56389" l="63700" r="87500">
                          <a14:foregroundMark x1="75200" y1="7407" x2="75200" y2="7407"/>
                          <a14:foregroundMark x1="73300" y1="6111" x2="73300" y2="6111"/>
                          <a14:foregroundMark x1="78000" y1="5648" x2="78000" y2="5648"/>
                          <a14:foregroundMark x1="69500" y1="9352" x2="78200" y2="11389"/>
                          <a14:foregroundMark x1="72000" y1="6296" x2="78400" y2="10370"/>
                          <a14:foregroundMark x1="68400" y1="13981" x2="77500" y2="14444"/>
                          <a14:foregroundMark x1="80100" y1="9167" x2="76400" y2="18611"/>
                          <a14:foregroundMark x1="73700" y1="23148" x2="73700" y2="23148"/>
                          <a14:foregroundMark x1="87500" y1="35463" x2="87500" y2="35463"/>
                          <a14:foregroundMark x1="71600" y1="21852" x2="76900" y2="28796"/>
                          <a14:foregroundMark x1="77700" y1="21759" x2="70800" y2="22870"/>
                          <a14:foregroundMark x1="71300" y1="11759" x2="71300" y2="11759"/>
                          <a14:foregroundMark x1="70600" y1="10370" x2="70600" y2="10370"/>
                          <a14:foregroundMark x1="67600" y1="22778" x2="68800" y2="22870"/>
                          <a14:foregroundMark x1="63700" y1="19167" x2="63700" y2="19167"/>
                          <a14:foregroundMark x1="67400" y1="21481" x2="73800" y2="26111"/>
                          <a14:foregroundMark x1="68300" y1="10093" x2="77400" y2="10926"/>
                          <a14:foregroundMark x1="81100" y1="9259" x2="74800" y2="11111"/>
                          <a14:foregroundMark x1="69600" y1="54074" x2="69600" y2="54074"/>
                          <a14:foregroundMark x1="70500" y1="45556" x2="70500" y2="45556"/>
                          <a14:foregroundMark x1="69400" y1="56296" x2="69400" y2="56296"/>
                          <a14:foregroundMark x1="69400" y1="56296" x2="69700" y2="53148"/>
                          <a14:foregroundMark x1="67500" y1="46574" x2="67500" y2="46574"/>
                          <a14:foregroundMark x1="67500" y1="45370" x2="70100" y2="45648"/>
                          <a14:foregroundMark x1="70100" y1="43704" x2="68000" y2="43704"/>
                          <a14:foregroundMark x1="67200" y1="56389" x2="71300" y2="55648"/>
                          <a14:foregroundMark x1="75600" y1="19907" x2="77400" y2="32222"/>
                          <a14:foregroundMark x1="70200" y1="6667" x2="70200" y2="6667"/>
                          <a14:foregroundMark x1="73300" y1="5370" x2="73300" y2="5370"/>
                        </a14:backgroundRemoval>
                      </a14:imgEffect>
                    </a14:imgLayer>
                  </a14:imgProps>
                </a:ext>
              </a:extLst>
            </a:blip>
            <a:srcRect l="61655" t="1034" r="10069" b="40604"/>
            <a:stretch/>
          </p:blipFill>
          <p:spPr>
            <a:xfrm>
              <a:off x="6713198" y="486618"/>
              <a:ext cx="1222563" cy="2725183"/>
            </a:xfrm>
            <a:prstGeom prst="rect">
              <a:avLst/>
            </a:prstGeom>
          </p:spPr>
        </p:pic>
        <p:pic>
          <p:nvPicPr>
            <p:cNvPr id="14" name="Picture 13">
              <a:extLst>
                <a:ext uri="{FF2B5EF4-FFF2-40B4-BE49-F238E27FC236}">
                  <a16:creationId xmlns:a16="http://schemas.microsoft.com/office/drawing/2014/main" id="{B88336D0-A5FF-E7D8-E5A8-E3E37C4FCCC1}"/>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5278" b="86852" l="22600" r="87500">
                          <a14:foregroundMark x1="75200" y1="7407" x2="75200" y2="7407"/>
                          <a14:foregroundMark x1="73300" y1="6111" x2="73300" y2="6111"/>
                          <a14:foregroundMark x1="78000" y1="5648" x2="78000" y2="5648"/>
                          <a14:foregroundMark x1="69500" y1="9352" x2="78200" y2="11389"/>
                          <a14:foregroundMark x1="72000" y1="6296" x2="78400" y2="10370"/>
                          <a14:foregroundMark x1="68400" y1="13981" x2="77500" y2="14444"/>
                          <a14:foregroundMark x1="80100" y1="9167" x2="76400" y2="18611"/>
                          <a14:foregroundMark x1="73700" y1="23148" x2="73700" y2="23148"/>
                          <a14:foregroundMark x1="87500" y1="35463" x2="87500" y2="35463"/>
                          <a14:foregroundMark x1="71600" y1="21852" x2="76900" y2="28796"/>
                          <a14:foregroundMark x1="77700" y1="21759" x2="70800" y2="22870"/>
                          <a14:foregroundMark x1="71300" y1="11759" x2="71300" y2="11759"/>
                          <a14:foregroundMark x1="70600" y1="10370" x2="70600" y2="10370"/>
                          <a14:foregroundMark x1="67600" y1="22778" x2="68800" y2="22870"/>
                          <a14:foregroundMark x1="63700" y1="19167" x2="63700" y2="19167"/>
                          <a14:foregroundMark x1="67400" y1="21481" x2="73800" y2="26111"/>
                          <a14:foregroundMark x1="68300" y1="10093" x2="77400" y2="10926"/>
                          <a14:foregroundMark x1="81100" y1="9259" x2="74800" y2="11111"/>
                          <a14:foregroundMark x1="69600" y1="54074" x2="69600" y2="54074"/>
                          <a14:foregroundMark x1="70500" y1="45556" x2="70500" y2="45556"/>
                          <a14:foregroundMark x1="69400" y1="56296" x2="69400" y2="56296"/>
                          <a14:foregroundMark x1="69400" y1="56296" x2="69700" y2="53148"/>
                          <a14:foregroundMark x1="67500" y1="46574" x2="67500" y2="46574"/>
                          <a14:foregroundMark x1="67500" y1="45370" x2="70100" y2="45648"/>
                          <a14:foregroundMark x1="70100" y1="43704" x2="68000" y2="43704"/>
                          <a14:foregroundMark x1="67200" y1="56389" x2="71300" y2="55648"/>
                          <a14:foregroundMark x1="75600" y1="19907" x2="77400" y2="32222"/>
                          <a14:foregroundMark x1="70200" y1="6667" x2="70200" y2="6667"/>
                          <a14:foregroundMark x1="73300" y1="5370" x2="73300" y2="5370"/>
                          <a14:foregroundMark x1="29400" y1="69444" x2="29400" y2="69444"/>
                          <a14:foregroundMark x1="28939" y1="67207" x2="31600" y2="73704"/>
                          <a14:foregroundMark x1="35044" y1="83024" x2="31589" y2="83470"/>
                          <a14:foregroundMark x1="51300" y1="80926" x2="38872" y2="82530"/>
                          <a14:foregroundMark x1="27208" y1="74344" x2="25500" y2="69537"/>
                          <a14:foregroundMark x1="31908" y1="83201" x2="33100" y2="85741"/>
                          <a14:foregroundMark x1="25500" y1="69537" x2="27805" y2="74451"/>
                          <a14:foregroundMark x1="39486" y1="81866" x2="45000" y2="78519"/>
                          <a14:foregroundMark x1="34455" y1="84919" x2="36582" y2="83628"/>
                          <a14:foregroundMark x1="23040" y1="75796" x2="22600" y2="74167"/>
                          <a14:foregroundMark x1="24800" y1="82315" x2="24003" y2="79362"/>
                          <a14:foregroundMark x1="29000" y1="65556" x2="29000" y2="65556"/>
                          <a14:foregroundMark x1="26600" y1="63519" x2="28900" y2="65648"/>
                          <a14:foregroundMark x1="29700" y1="65185" x2="29700" y2="65185"/>
                          <a14:foregroundMark x1="28500" y1="63889" x2="30700" y2="66667"/>
                          <a14:foregroundMark x1="25000" y1="65833" x2="26100" y2="70463"/>
                          <a14:foregroundMark x1="25700" y1="70185" x2="25100" y2="79259"/>
                          <a14:foregroundMark x1="25100" y1="79259" x2="27097" y2="79221"/>
                          <a14:foregroundMark x1="28200" y1="83241" x2="50400" y2="78889"/>
                          <a14:foregroundMark x1="50400" y1="78889" x2="50500" y2="78333"/>
                          <a14:foregroundMark x1="38700" y1="76481" x2="38700" y2="76481"/>
                          <a14:foregroundMark x1="50500" y1="76481" x2="50500" y2="76481"/>
                          <a14:foregroundMark x1="50500" y1="76481" x2="46200" y2="77500"/>
                          <a14:foregroundMark x1="37000" y1="83148" x2="32200" y2="86852"/>
                          <a14:foregroundMark x1="37800" y1="77222" x2="37800" y2="77222"/>
                          <a14:foregroundMark x1="42600" y1="75278" x2="42600" y2="75278"/>
                          <a14:foregroundMark x1="52200" y1="76759" x2="52200" y2="76759"/>
                          <a14:foregroundMark x1="30900" y1="81019" x2="30900" y2="81019"/>
                          <a14:foregroundMark x1="34796" y1="79917" x2="38800" y2="79167"/>
                          <a14:foregroundMark x1="29900" y1="80833" x2="32810" y2="80288"/>
                          <a14:foregroundMark x1="37600" y1="77870" x2="35800" y2="78889"/>
                          <a14:foregroundMark x1="52000" y1="76574" x2="46700" y2="76481"/>
                          <a14:foregroundMark x1="49300" y1="75741" x2="49300" y2="75741"/>
                          <a14:foregroundMark x1="36800" y1="77963" x2="36800" y2="77963"/>
                          <a14:foregroundMark x1="27718" y1="80387" x2="25700" y2="80926"/>
                          <a14:foregroundMark x1="36800" y1="77963" x2="34023" y2="78704"/>
                          <a14:backgroundMark x1="45200" y1="67778" x2="45200" y2="67778"/>
                          <a14:backgroundMark x1="50600" y1="89444" x2="50600" y2="89444"/>
                          <a14:backgroundMark x1="50600" y1="86296" x2="40800" y2="87130"/>
                          <a14:backgroundMark x1="35623" y1="76556" x2="51100" y2="68611"/>
                          <a14:backgroundMark x1="58700" y1="78333" x2="44900" y2="66296"/>
                          <a14:backgroundMark x1="44900" y1="66296" x2="43200" y2="65463"/>
                          <a14:backgroundMark x1="22100" y1="65185" x2="22100" y2="64444"/>
                          <a14:backgroundMark x1="20000" y1="62778" x2="21400" y2="63333"/>
                          <a14:backgroundMark x1="31897" y1="64856" x2="37100" y2="63241"/>
                          <a14:backgroundMark x1="20100" y1="68519" x2="23230" y2="67547"/>
                          <a14:backgroundMark x1="37100" y1="63241" x2="55000" y2="66852"/>
                          <a14:backgroundMark x1="55000" y1="66852" x2="54000" y2="74167"/>
                          <a14:backgroundMark x1="52100" y1="73148" x2="34200" y2="64722"/>
                          <a14:backgroundMark x1="34200" y1="64722" x2="34200" y2="64630"/>
                          <a14:backgroundMark x1="31277" y1="64074" x2="54100" y2="64074"/>
                          <a14:backgroundMark x1="20700" y1="64074" x2="25836" y2="64074"/>
                          <a14:backgroundMark x1="54100" y1="64074" x2="55200" y2="64352"/>
                          <a14:backgroundMark x1="52200" y1="62222" x2="27200" y2="61481"/>
                          <a14:backgroundMark x1="28420" y1="62440" x2="54300" y2="63333"/>
                          <a14:backgroundMark x1="22100" y1="62222" x2="28099" y2="62429"/>
                          <a14:backgroundMark x1="53800" y1="62963" x2="53800" y2="62963"/>
                          <a14:backgroundMark x1="52300" y1="61759" x2="55700" y2="82963"/>
                          <a14:backgroundMark x1="52900" y1="61944" x2="57100" y2="80463"/>
                          <a14:backgroundMark x1="57100" y1="80463" x2="57100" y2="80463"/>
                          <a14:backgroundMark x1="50598" y1="75741" x2="50375" y2="76481"/>
                          <a14:backgroundMark x1="55100" y1="60833" x2="50598" y2="75741"/>
                          <a14:backgroundMark x1="36712" y1="77858" x2="37300" y2="77963"/>
                          <a14:backgroundMark x1="27432" y1="76201" x2="32728" y2="77147"/>
                          <a14:backgroundMark x1="36182" y1="86310" x2="57900" y2="83981"/>
                          <a14:backgroundMark x1="28073" y1="78389" x2="27500" y2="77593"/>
                          <a14:backgroundMark x1="27500" y1="77593" x2="28548" y2="78262"/>
                          <a14:backgroundMark x1="31800" y1="78426" x2="31800" y2="78426"/>
                          <a14:backgroundMark x1="28600" y1="79259" x2="28600" y2="79259"/>
                          <a14:backgroundMark x1="28300" y1="79352" x2="34000" y2="77407"/>
                          <a14:backgroundMark x1="34200" y1="78981" x2="31800" y2="78704"/>
                          <a14:backgroundMark x1="52300" y1="76389" x2="52300" y2="76389"/>
                        </a14:backgroundRemoval>
                      </a14:imgEffect>
                    </a14:imgLayer>
                  </a14:imgProps>
                </a:ext>
              </a:extLst>
            </a:blip>
            <a:srcRect l="16909" t="62127" r="44855" b="10978"/>
            <a:stretch/>
          </p:blipFill>
          <p:spPr>
            <a:xfrm>
              <a:off x="4912736" y="4295191"/>
              <a:ext cx="1653196" cy="1255895"/>
            </a:xfrm>
            <a:prstGeom prst="rect">
              <a:avLst/>
            </a:prstGeom>
          </p:spPr>
        </p:pic>
      </p:grpSp>
      <p:sp>
        <p:nvSpPr>
          <p:cNvPr id="20" name="Rectangle 19">
            <a:extLst>
              <a:ext uri="{FF2B5EF4-FFF2-40B4-BE49-F238E27FC236}">
                <a16:creationId xmlns:a16="http://schemas.microsoft.com/office/drawing/2014/main" id="{35AB7AF4-548E-8480-05A5-EA34C0A47882}"/>
              </a:ext>
            </a:extLst>
          </p:cNvPr>
          <p:cNvSpPr/>
          <p:nvPr/>
        </p:nvSpPr>
        <p:spPr>
          <a:xfrm>
            <a:off x="2035677" y="3393845"/>
            <a:ext cx="2419945" cy="104515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dirty="0">
                <a:solidFill>
                  <a:schemeClr val="tx1"/>
                </a:solidFill>
                <a:effectLst>
                  <a:outerShdw blurRad="38100" dist="38100" dir="2700000" algn="tl">
                    <a:srgbClr val="000000">
                      <a:alpha val="43137"/>
                    </a:srgbClr>
                  </a:outerShdw>
                </a:effectLst>
                <a:latin typeface="Arial Black" panose="020B0A04020102020204" pitchFamily="34" charset="0"/>
              </a:rPr>
              <a:t>COLAC</a:t>
            </a:r>
            <a:endParaRPr lang="ro-RO" sz="66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1" name="Rectangle 20">
            <a:extLst>
              <a:ext uri="{FF2B5EF4-FFF2-40B4-BE49-F238E27FC236}">
                <a16:creationId xmlns:a16="http://schemas.microsoft.com/office/drawing/2014/main" id="{BFB5EBC8-01C9-FCA2-CBF9-1CE42710A558}"/>
              </a:ext>
            </a:extLst>
          </p:cNvPr>
          <p:cNvSpPr/>
          <p:nvPr/>
        </p:nvSpPr>
        <p:spPr>
          <a:xfrm>
            <a:off x="7819822" y="3245187"/>
            <a:ext cx="2419945" cy="104515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dirty="0">
                <a:solidFill>
                  <a:schemeClr val="tx1"/>
                </a:solidFill>
                <a:effectLst>
                  <a:outerShdw blurRad="38100" dist="38100" dir="2700000" algn="tl">
                    <a:srgbClr val="000000">
                      <a:alpha val="43137"/>
                    </a:srgbClr>
                  </a:outerShdw>
                </a:effectLst>
                <a:latin typeface="Arial Black" panose="020B0A04020102020204" pitchFamily="34" charset="0"/>
              </a:rPr>
              <a:t>CAPAC</a:t>
            </a:r>
            <a:endParaRPr lang="ro-RO" sz="66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05965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 presetClass="emph" presetSubtype="2" fill="hold" nodeType="withEffect">
                                      <p:stCondLst>
                                        <p:cond delay="0"/>
                                      </p:stCondLst>
                                      <p:childTnLst>
                                        <p:animClr clrSpc="rgb" dir="cw">
                                          <p:cBhvr>
                                            <p:cTn id="22" dur="1000" fill="hold"/>
                                            <p:tgtEl>
                                              <p:spTgt spid="20"/>
                                            </p:tgtEl>
                                            <p:attrNameLst>
                                              <p:attrName>fillcolor</p:attrName>
                                            </p:attrNameLst>
                                          </p:cBhvr>
                                          <p:to>
                                            <a:srgbClr val="FFFF00"/>
                                          </p:to>
                                        </p:animClr>
                                        <p:set>
                                          <p:cBhvr>
                                            <p:cTn id="23" dur="1000" fill="hold"/>
                                            <p:tgtEl>
                                              <p:spTgt spid="20"/>
                                            </p:tgtEl>
                                            <p:attrNameLst>
                                              <p:attrName>fill.type</p:attrName>
                                            </p:attrNameLst>
                                          </p:cBhvr>
                                          <p:to>
                                            <p:strVal val="solid"/>
                                          </p:to>
                                        </p:set>
                                        <p:set>
                                          <p:cBhvr>
                                            <p:cTn id="24"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 presetClass="emph" presetSubtype="2" fill="hold" nodeType="withEffect">
                                      <p:stCondLst>
                                        <p:cond delay="0"/>
                                      </p:stCondLst>
                                      <p:childTnLst>
                                        <p:animClr clrSpc="rgb" dir="cw">
                                          <p:cBhvr>
                                            <p:cTn id="22" dur="1000" fill="hold"/>
                                            <p:tgtEl>
                                              <p:spTgt spid="20"/>
                                            </p:tgtEl>
                                            <p:attrNameLst>
                                              <p:attrName>fillcolor</p:attrName>
                                            </p:attrNameLst>
                                          </p:cBhvr>
                                          <p:to>
                                            <a:srgbClr val="FFFF00"/>
                                          </p:to>
                                        </p:animClr>
                                        <p:set>
                                          <p:cBhvr>
                                            <p:cTn id="23" dur="1000" fill="hold"/>
                                            <p:tgtEl>
                                              <p:spTgt spid="20"/>
                                            </p:tgtEl>
                                            <p:attrNameLst>
                                              <p:attrName>fill.type</p:attrName>
                                            </p:attrNameLst>
                                          </p:cBhvr>
                                          <p:to>
                                            <p:strVal val="solid"/>
                                          </p:to>
                                        </p:set>
                                        <p:set>
                                          <p:cBhvr>
                                            <p:cTn id="24"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3" name="Picture 2">
            <a:extLst>
              <a:ext uri="{FF2B5EF4-FFF2-40B4-BE49-F238E27FC236}">
                <a16:creationId xmlns:a16="http://schemas.microsoft.com/office/drawing/2014/main" id="{149382E4-2937-70DB-BBFB-5C8F34D281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Effect>
                      <a14:artisticBlur/>
                    </a14:imgEffect>
                  </a14:imgLayer>
                </a14:imgProps>
              </a:ext>
            </a:extLst>
          </a:blip>
          <a:srcRect l="34069" t="84240" r="39080"/>
          <a:stretch/>
        </p:blipFill>
        <p:spPr>
          <a:xfrm>
            <a:off x="3127521" y="948922"/>
            <a:ext cx="6083811" cy="4146783"/>
          </a:xfrm>
          <a:prstGeom prst="rect">
            <a:avLst/>
          </a:prstGeom>
        </p:spPr>
      </p:pic>
      <p:pic>
        <p:nvPicPr>
          <p:cNvPr id="17" name="Picture 16">
            <a:extLst>
              <a:ext uri="{FF2B5EF4-FFF2-40B4-BE49-F238E27FC236}">
                <a16:creationId xmlns:a16="http://schemas.microsoft.com/office/drawing/2014/main" id="{3288420A-44EB-E53C-2E6C-AC569A804E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1958223" y="1918121"/>
            <a:ext cx="2694289" cy="3227792"/>
          </a:xfrm>
          <a:prstGeom prst="rect">
            <a:avLst/>
          </a:prstGeom>
        </p:spPr>
      </p:pic>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093" y="4292442"/>
            <a:ext cx="2077764" cy="2352356"/>
          </a:xfrm>
          <a:prstGeom prst="rect">
            <a:avLst/>
          </a:prstGeom>
        </p:spPr>
      </p:pic>
      <p:pic>
        <p:nvPicPr>
          <p:cNvPr id="2" name="Picture 1">
            <a:extLst>
              <a:ext uri="{FF2B5EF4-FFF2-40B4-BE49-F238E27FC236}">
                <a16:creationId xmlns:a16="http://schemas.microsoft.com/office/drawing/2014/main" id="{4A408C32-DE2F-D628-7F53-31ED1633BC79}"/>
              </a:ext>
            </a:extLst>
          </p:cNvPr>
          <p:cNvPicPr>
            <a:picLocks noChangeAspect="1"/>
          </p:cNvPicPr>
          <p:nvPr/>
        </p:nvPicPr>
        <p:blipFill rotWithShape="1">
          <a:blip r:embed="rId8">
            <a:extLst>
              <a:ext uri="{28A0092B-C50C-407E-A947-70E740481C1C}">
                <a14:useLocalDpi xmlns:a14="http://schemas.microsoft.com/office/drawing/2010/main" val="0"/>
              </a:ext>
            </a:extLst>
          </a:blip>
          <a:srcRect t="53" b="53"/>
          <a:stretch/>
        </p:blipFill>
        <p:spPr>
          <a:xfrm>
            <a:off x="5062307" y="4841833"/>
            <a:ext cx="1519569" cy="1706942"/>
          </a:xfrm>
          <a:prstGeom prst="rect">
            <a:avLst/>
          </a:prstGeom>
        </p:spPr>
      </p:pic>
      <p:pic>
        <p:nvPicPr>
          <p:cNvPr id="15" name="Picture 14">
            <a:extLst>
              <a:ext uri="{FF2B5EF4-FFF2-40B4-BE49-F238E27FC236}">
                <a16:creationId xmlns:a16="http://schemas.microsoft.com/office/drawing/2014/main" id="{4D25AE11-E1B6-1E67-788B-3E46F9CBB5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7682651" y="1934206"/>
            <a:ext cx="2694289" cy="3227792"/>
          </a:xfrm>
          <a:prstGeom prst="rect">
            <a:avLst/>
          </a:prstGeom>
        </p:spPr>
      </p:pic>
      <p:pic>
        <p:nvPicPr>
          <p:cNvPr id="18" name="Picture 17">
            <a:extLst>
              <a:ext uri="{FF2B5EF4-FFF2-40B4-BE49-F238E27FC236}">
                <a16:creationId xmlns:a16="http://schemas.microsoft.com/office/drawing/2014/main" id="{EBD30107-967E-1401-C5D0-7096452AD56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95700" y="932561"/>
            <a:ext cx="2534604" cy="2461283"/>
          </a:xfrm>
          <a:prstGeom prst="rect">
            <a:avLst/>
          </a:prstGeom>
          <a:ln w="38100">
            <a:solidFill>
              <a:schemeClr val="tx1"/>
            </a:solidFill>
          </a:ln>
        </p:spPr>
      </p:pic>
      <p:sp>
        <p:nvSpPr>
          <p:cNvPr id="11" name="Rectangle 10">
            <a:extLst>
              <a:ext uri="{FF2B5EF4-FFF2-40B4-BE49-F238E27FC236}">
                <a16:creationId xmlns:a16="http://schemas.microsoft.com/office/drawing/2014/main" id="{4EC6512C-FA91-BF88-3059-871F23CD0AD3}"/>
              </a:ext>
            </a:extLst>
          </p:cNvPr>
          <p:cNvSpPr/>
          <p:nvPr/>
        </p:nvSpPr>
        <p:spPr>
          <a:xfrm>
            <a:off x="2146867" y="-24624"/>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Alegeți mărul pe care este scris cuvântul ilustrat mai jos:</a:t>
            </a:r>
          </a:p>
        </p:txBody>
      </p:sp>
      <p:grpSp>
        <p:nvGrpSpPr>
          <p:cNvPr id="16" name="Group 15">
            <a:extLst>
              <a:ext uri="{FF2B5EF4-FFF2-40B4-BE49-F238E27FC236}">
                <a16:creationId xmlns:a16="http://schemas.microsoft.com/office/drawing/2014/main" id="{F54C83F8-9DE7-14E6-47D4-389F0044C20A}"/>
              </a:ext>
            </a:extLst>
          </p:cNvPr>
          <p:cNvGrpSpPr/>
          <p:nvPr/>
        </p:nvGrpSpPr>
        <p:grpSpPr>
          <a:xfrm>
            <a:off x="1954138" y="1437763"/>
            <a:ext cx="2698374" cy="3817385"/>
            <a:chOff x="4355868" y="486618"/>
            <a:chExt cx="3579893" cy="5064468"/>
          </a:xfrm>
        </p:grpSpPr>
        <p:pic>
          <p:nvPicPr>
            <p:cNvPr id="13" name="Picture 12">
              <a:extLst>
                <a:ext uri="{FF2B5EF4-FFF2-40B4-BE49-F238E27FC236}">
                  <a16:creationId xmlns:a16="http://schemas.microsoft.com/office/drawing/2014/main" id="{E72AF1B6-0908-8D3F-6A62-E5F25C39D73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4355868" y="1101267"/>
              <a:ext cx="3574473" cy="4282264"/>
            </a:xfrm>
            <a:prstGeom prst="rect">
              <a:avLst/>
            </a:prstGeom>
          </p:spPr>
        </p:pic>
        <p:pic>
          <p:nvPicPr>
            <p:cNvPr id="10" name="Picture 9">
              <a:extLst>
                <a:ext uri="{FF2B5EF4-FFF2-40B4-BE49-F238E27FC236}">
                  <a16:creationId xmlns:a16="http://schemas.microsoft.com/office/drawing/2014/main" id="{0314658D-5C9F-6F9A-995D-F867D72F1E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370" b="56389" l="63700" r="87500">
                          <a14:foregroundMark x1="75200" y1="7407" x2="75200" y2="7407"/>
                          <a14:foregroundMark x1="73300" y1="6111" x2="73300" y2="6111"/>
                          <a14:foregroundMark x1="78000" y1="5648" x2="78000" y2="5648"/>
                          <a14:foregroundMark x1="69500" y1="9352" x2="78200" y2="11389"/>
                          <a14:foregroundMark x1="72000" y1="6296" x2="78400" y2="10370"/>
                          <a14:foregroundMark x1="68400" y1="13981" x2="77500" y2="14444"/>
                          <a14:foregroundMark x1="80100" y1="9167" x2="76400" y2="18611"/>
                          <a14:foregroundMark x1="73700" y1="23148" x2="73700" y2="23148"/>
                          <a14:foregroundMark x1="87500" y1="35463" x2="87500" y2="35463"/>
                          <a14:foregroundMark x1="71600" y1="21852" x2="76900" y2="28796"/>
                          <a14:foregroundMark x1="77700" y1="21759" x2="70800" y2="22870"/>
                          <a14:foregroundMark x1="71300" y1="11759" x2="71300" y2="11759"/>
                          <a14:foregroundMark x1="70600" y1="10370" x2="70600" y2="10370"/>
                          <a14:foregroundMark x1="67600" y1="22778" x2="68800" y2="22870"/>
                          <a14:foregroundMark x1="63700" y1="19167" x2="63700" y2="19167"/>
                          <a14:foregroundMark x1="67400" y1="21481" x2="73800" y2="26111"/>
                          <a14:foregroundMark x1="68300" y1="10093" x2="77400" y2="10926"/>
                          <a14:foregroundMark x1="81100" y1="9259" x2="74800" y2="11111"/>
                          <a14:foregroundMark x1="69600" y1="54074" x2="69600" y2="54074"/>
                          <a14:foregroundMark x1="70500" y1="45556" x2="70500" y2="45556"/>
                          <a14:foregroundMark x1="69400" y1="56296" x2="69400" y2="56296"/>
                          <a14:foregroundMark x1="69400" y1="56296" x2="69700" y2="53148"/>
                          <a14:foregroundMark x1="67500" y1="46574" x2="67500" y2="46574"/>
                          <a14:foregroundMark x1="67500" y1="45370" x2="70100" y2="45648"/>
                          <a14:foregroundMark x1="70100" y1="43704" x2="68000" y2="43704"/>
                          <a14:foregroundMark x1="67200" y1="56389" x2="71300" y2="55648"/>
                          <a14:foregroundMark x1="75600" y1="19907" x2="77400" y2="32222"/>
                          <a14:foregroundMark x1="70200" y1="6667" x2="70200" y2="6667"/>
                          <a14:foregroundMark x1="73300" y1="5370" x2="73300" y2="5370"/>
                        </a14:backgroundRemoval>
                      </a14:imgEffect>
                    </a14:imgLayer>
                  </a14:imgProps>
                </a:ext>
              </a:extLst>
            </a:blip>
            <a:srcRect l="61655" t="1034" r="10069" b="40604"/>
            <a:stretch/>
          </p:blipFill>
          <p:spPr>
            <a:xfrm>
              <a:off x="6713198" y="486618"/>
              <a:ext cx="1222563" cy="2725183"/>
            </a:xfrm>
            <a:prstGeom prst="rect">
              <a:avLst/>
            </a:prstGeom>
          </p:spPr>
        </p:pic>
        <p:pic>
          <p:nvPicPr>
            <p:cNvPr id="14" name="Picture 13">
              <a:extLst>
                <a:ext uri="{FF2B5EF4-FFF2-40B4-BE49-F238E27FC236}">
                  <a16:creationId xmlns:a16="http://schemas.microsoft.com/office/drawing/2014/main" id="{B88336D0-A5FF-E7D8-E5A8-E3E37C4FCCC1}"/>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5278" b="86852" l="22600" r="87500">
                          <a14:foregroundMark x1="75200" y1="7407" x2="75200" y2="7407"/>
                          <a14:foregroundMark x1="73300" y1="6111" x2="73300" y2="6111"/>
                          <a14:foregroundMark x1="78000" y1="5648" x2="78000" y2="5648"/>
                          <a14:foregroundMark x1="69500" y1="9352" x2="78200" y2="11389"/>
                          <a14:foregroundMark x1="72000" y1="6296" x2="78400" y2="10370"/>
                          <a14:foregroundMark x1="68400" y1="13981" x2="77500" y2="14444"/>
                          <a14:foregroundMark x1="80100" y1="9167" x2="76400" y2="18611"/>
                          <a14:foregroundMark x1="73700" y1="23148" x2="73700" y2="23148"/>
                          <a14:foregroundMark x1="87500" y1="35463" x2="87500" y2="35463"/>
                          <a14:foregroundMark x1="71600" y1="21852" x2="76900" y2="28796"/>
                          <a14:foregroundMark x1="77700" y1="21759" x2="70800" y2="22870"/>
                          <a14:foregroundMark x1="71300" y1="11759" x2="71300" y2="11759"/>
                          <a14:foregroundMark x1="70600" y1="10370" x2="70600" y2="10370"/>
                          <a14:foregroundMark x1="67600" y1="22778" x2="68800" y2="22870"/>
                          <a14:foregroundMark x1="63700" y1="19167" x2="63700" y2="19167"/>
                          <a14:foregroundMark x1="67400" y1="21481" x2="73800" y2="26111"/>
                          <a14:foregroundMark x1="68300" y1="10093" x2="77400" y2="10926"/>
                          <a14:foregroundMark x1="81100" y1="9259" x2="74800" y2="11111"/>
                          <a14:foregroundMark x1="69600" y1="54074" x2="69600" y2="54074"/>
                          <a14:foregroundMark x1="70500" y1="45556" x2="70500" y2="45556"/>
                          <a14:foregroundMark x1="69400" y1="56296" x2="69400" y2="56296"/>
                          <a14:foregroundMark x1="69400" y1="56296" x2="69700" y2="53148"/>
                          <a14:foregroundMark x1="67500" y1="46574" x2="67500" y2="46574"/>
                          <a14:foregroundMark x1="67500" y1="45370" x2="70100" y2="45648"/>
                          <a14:foregroundMark x1="70100" y1="43704" x2="68000" y2="43704"/>
                          <a14:foregroundMark x1="67200" y1="56389" x2="71300" y2="55648"/>
                          <a14:foregroundMark x1="75600" y1="19907" x2="77400" y2="32222"/>
                          <a14:foregroundMark x1="70200" y1="6667" x2="70200" y2="6667"/>
                          <a14:foregroundMark x1="73300" y1="5370" x2="73300" y2="5370"/>
                          <a14:foregroundMark x1="29400" y1="69444" x2="29400" y2="69444"/>
                          <a14:foregroundMark x1="28939" y1="67207" x2="31600" y2="73704"/>
                          <a14:foregroundMark x1="35044" y1="83024" x2="31589" y2="83470"/>
                          <a14:foregroundMark x1="51300" y1="80926" x2="38872" y2="82530"/>
                          <a14:foregroundMark x1="27208" y1="74344" x2="25500" y2="69537"/>
                          <a14:foregroundMark x1="31908" y1="83201" x2="33100" y2="85741"/>
                          <a14:foregroundMark x1="25500" y1="69537" x2="27805" y2="74451"/>
                          <a14:foregroundMark x1="39486" y1="81866" x2="45000" y2="78519"/>
                          <a14:foregroundMark x1="34455" y1="84919" x2="36582" y2="83628"/>
                          <a14:foregroundMark x1="23040" y1="75796" x2="22600" y2="74167"/>
                          <a14:foregroundMark x1="24800" y1="82315" x2="24003" y2="79362"/>
                          <a14:foregroundMark x1="29000" y1="65556" x2="29000" y2="65556"/>
                          <a14:foregroundMark x1="26600" y1="63519" x2="28900" y2="65648"/>
                          <a14:foregroundMark x1="29700" y1="65185" x2="29700" y2="65185"/>
                          <a14:foregroundMark x1="28500" y1="63889" x2="30700" y2="66667"/>
                          <a14:foregroundMark x1="25000" y1="65833" x2="26100" y2="70463"/>
                          <a14:foregroundMark x1="25700" y1="70185" x2="25100" y2="79259"/>
                          <a14:foregroundMark x1="25100" y1="79259" x2="27097" y2="79221"/>
                          <a14:foregroundMark x1="28200" y1="83241" x2="50400" y2="78889"/>
                          <a14:foregroundMark x1="50400" y1="78889" x2="50500" y2="78333"/>
                          <a14:foregroundMark x1="38700" y1="76481" x2="38700" y2="76481"/>
                          <a14:foregroundMark x1="50500" y1="76481" x2="50500" y2="76481"/>
                          <a14:foregroundMark x1="50500" y1="76481" x2="46200" y2="77500"/>
                          <a14:foregroundMark x1="37000" y1="83148" x2="32200" y2="86852"/>
                          <a14:foregroundMark x1="37800" y1="77222" x2="37800" y2="77222"/>
                          <a14:foregroundMark x1="42600" y1="75278" x2="42600" y2="75278"/>
                          <a14:foregroundMark x1="52200" y1="76759" x2="52200" y2="76759"/>
                          <a14:foregroundMark x1="30900" y1="81019" x2="30900" y2="81019"/>
                          <a14:foregroundMark x1="34796" y1="79917" x2="38800" y2="79167"/>
                          <a14:foregroundMark x1="29900" y1="80833" x2="32810" y2="80288"/>
                          <a14:foregroundMark x1="37600" y1="77870" x2="35800" y2="78889"/>
                          <a14:foregroundMark x1="52000" y1="76574" x2="46700" y2="76481"/>
                          <a14:foregroundMark x1="49300" y1="75741" x2="49300" y2="75741"/>
                          <a14:foregroundMark x1="36800" y1="77963" x2="36800" y2="77963"/>
                          <a14:foregroundMark x1="27718" y1="80387" x2="25700" y2="80926"/>
                          <a14:foregroundMark x1="36800" y1="77963" x2="34023" y2="78704"/>
                          <a14:backgroundMark x1="45200" y1="67778" x2="45200" y2="67778"/>
                          <a14:backgroundMark x1="50600" y1="89444" x2="50600" y2="89444"/>
                          <a14:backgroundMark x1="50600" y1="86296" x2="40800" y2="87130"/>
                          <a14:backgroundMark x1="35623" y1="76556" x2="51100" y2="68611"/>
                          <a14:backgroundMark x1="58700" y1="78333" x2="44900" y2="66296"/>
                          <a14:backgroundMark x1="44900" y1="66296" x2="43200" y2="65463"/>
                          <a14:backgroundMark x1="22100" y1="65185" x2="22100" y2="64444"/>
                          <a14:backgroundMark x1="20000" y1="62778" x2="21400" y2="63333"/>
                          <a14:backgroundMark x1="31897" y1="64856" x2="37100" y2="63241"/>
                          <a14:backgroundMark x1="20100" y1="68519" x2="23230" y2="67547"/>
                          <a14:backgroundMark x1="37100" y1="63241" x2="55000" y2="66852"/>
                          <a14:backgroundMark x1="55000" y1="66852" x2="54000" y2="74167"/>
                          <a14:backgroundMark x1="52100" y1="73148" x2="34200" y2="64722"/>
                          <a14:backgroundMark x1="34200" y1="64722" x2="34200" y2="64630"/>
                          <a14:backgroundMark x1="31277" y1="64074" x2="54100" y2="64074"/>
                          <a14:backgroundMark x1="20700" y1="64074" x2="25836" y2="64074"/>
                          <a14:backgroundMark x1="54100" y1="64074" x2="55200" y2="64352"/>
                          <a14:backgroundMark x1="52200" y1="62222" x2="27200" y2="61481"/>
                          <a14:backgroundMark x1="28420" y1="62440" x2="54300" y2="63333"/>
                          <a14:backgroundMark x1="22100" y1="62222" x2="28099" y2="62429"/>
                          <a14:backgroundMark x1="53800" y1="62963" x2="53800" y2="62963"/>
                          <a14:backgroundMark x1="52300" y1="61759" x2="55700" y2="82963"/>
                          <a14:backgroundMark x1="52900" y1="61944" x2="57100" y2="80463"/>
                          <a14:backgroundMark x1="57100" y1="80463" x2="57100" y2="80463"/>
                          <a14:backgroundMark x1="50598" y1="75741" x2="50375" y2="76481"/>
                          <a14:backgroundMark x1="55100" y1="60833" x2="50598" y2="75741"/>
                          <a14:backgroundMark x1="36712" y1="77858" x2="37300" y2="77963"/>
                          <a14:backgroundMark x1="27432" y1="76201" x2="32728" y2="77147"/>
                          <a14:backgroundMark x1="36182" y1="86310" x2="57900" y2="83981"/>
                          <a14:backgroundMark x1="28073" y1="78389" x2="27500" y2="77593"/>
                          <a14:backgroundMark x1="27500" y1="77593" x2="28548" y2="78262"/>
                          <a14:backgroundMark x1="31800" y1="78426" x2="31800" y2="78426"/>
                          <a14:backgroundMark x1="28600" y1="79259" x2="28600" y2="79259"/>
                          <a14:backgroundMark x1="28300" y1="79352" x2="34000" y2="77407"/>
                          <a14:backgroundMark x1="34200" y1="78981" x2="31800" y2="78704"/>
                          <a14:backgroundMark x1="52300" y1="76389" x2="52300" y2="76389"/>
                        </a14:backgroundRemoval>
                      </a14:imgEffect>
                    </a14:imgLayer>
                  </a14:imgProps>
                </a:ext>
              </a:extLst>
            </a:blip>
            <a:srcRect l="16909" t="62127" r="44855" b="10978"/>
            <a:stretch/>
          </p:blipFill>
          <p:spPr>
            <a:xfrm>
              <a:off x="4912736" y="4295191"/>
              <a:ext cx="1653196" cy="1255895"/>
            </a:xfrm>
            <a:prstGeom prst="rect">
              <a:avLst/>
            </a:prstGeom>
          </p:spPr>
        </p:pic>
      </p:grpSp>
      <p:sp>
        <p:nvSpPr>
          <p:cNvPr id="20" name="Rectangle 19">
            <a:extLst>
              <a:ext uri="{FF2B5EF4-FFF2-40B4-BE49-F238E27FC236}">
                <a16:creationId xmlns:a16="http://schemas.microsoft.com/office/drawing/2014/main" id="{35AB7AF4-548E-8480-05A5-EA34C0A47882}"/>
              </a:ext>
            </a:extLst>
          </p:cNvPr>
          <p:cNvSpPr/>
          <p:nvPr/>
        </p:nvSpPr>
        <p:spPr>
          <a:xfrm>
            <a:off x="7807968" y="3244353"/>
            <a:ext cx="2419945" cy="104515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dirty="0">
                <a:solidFill>
                  <a:schemeClr val="tx1"/>
                </a:solidFill>
                <a:effectLst>
                  <a:outerShdw blurRad="38100" dist="38100" dir="2700000" algn="tl">
                    <a:srgbClr val="000000">
                      <a:alpha val="43137"/>
                    </a:srgbClr>
                  </a:outerShdw>
                </a:effectLst>
                <a:latin typeface="Arial Black" panose="020B0A04020102020204" pitchFamily="34" charset="0"/>
              </a:rPr>
              <a:t>CAL</a:t>
            </a:r>
            <a:endParaRPr lang="ro-RO" sz="66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1" name="Rectangle 20">
            <a:extLst>
              <a:ext uri="{FF2B5EF4-FFF2-40B4-BE49-F238E27FC236}">
                <a16:creationId xmlns:a16="http://schemas.microsoft.com/office/drawing/2014/main" id="{BFB5EBC8-01C9-FCA2-CBF9-1CE42710A558}"/>
              </a:ext>
            </a:extLst>
          </p:cNvPr>
          <p:cNvSpPr/>
          <p:nvPr/>
        </p:nvSpPr>
        <p:spPr>
          <a:xfrm>
            <a:off x="2091311" y="3245187"/>
            <a:ext cx="2419945" cy="104515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dirty="0">
                <a:solidFill>
                  <a:schemeClr val="tx1"/>
                </a:solidFill>
                <a:effectLst>
                  <a:outerShdw blurRad="38100" dist="38100" dir="2700000" algn="tl">
                    <a:srgbClr val="000000">
                      <a:alpha val="43137"/>
                    </a:srgbClr>
                  </a:outerShdw>
                </a:effectLst>
                <a:latin typeface="Arial Black" panose="020B0A04020102020204" pitchFamily="34" charset="0"/>
              </a:rPr>
              <a:t>CAR</a:t>
            </a:r>
            <a:endParaRPr lang="ro-RO" sz="66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70336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 presetClass="emph" presetSubtype="2" fill="hold" nodeType="withEffect">
                                      <p:stCondLst>
                                        <p:cond delay="0"/>
                                      </p:stCondLst>
                                      <p:childTnLst>
                                        <p:animClr clrSpc="rgb" dir="cw">
                                          <p:cBhvr>
                                            <p:cTn id="22" dur="1000" fill="hold"/>
                                            <p:tgtEl>
                                              <p:spTgt spid="20"/>
                                            </p:tgtEl>
                                            <p:attrNameLst>
                                              <p:attrName>fillcolor</p:attrName>
                                            </p:attrNameLst>
                                          </p:cBhvr>
                                          <p:to>
                                            <a:srgbClr val="FFFF00"/>
                                          </p:to>
                                        </p:animClr>
                                        <p:set>
                                          <p:cBhvr>
                                            <p:cTn id="23" dur="1000" fill="hold"/>
                                            <p:tgtEl>
                                              <p:spTgt spid="20"/>
                                            </p:tgtEl>
                                            <p:attrNameLst>
                                              <p:attrName>fill.type</p:attrName>
                                            </p:attrNameLst>
                                          </p:cBhvr>
                                          <p:to>
                                            <p:strVal val="solid"/>
                                          </p:to>
                                        </p:set>
                                        <p:set>
                                          <p:cBhvr>
                                            <p:cTn id="24"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 presetClass="emph" presetSubtype="2" fill="hold" nodeType="withEffect">
                                      <p:stCondLst>
                                        <p:cond delay="0"/>
                                      </p:stCondLst>
                                      <p:childTnLst>
                                        <p:animClr clrSpc="rgb" dir="cw">
                                          <p:cBhvr>
                                            <p:cTn id="22" dur="1000" fill="hold"/>
                                            <p:tgtEl>
                                              <p:spTgt spid="20"/>
                                            </p:tgtEl>
                                            <p:attrNameLst>
                                              <p:attrName>fillcolor</p:attrName>
                                            </p:attrNameLst>
                                          </p:cBhvr>
                                          <p:to>
                                            <a:srgbClr val="FFFF00"/>
                                          </p:to>
                                        </p:animClr>
                                        <p:set>
                                          <p:cBhvr>
                                            <p:cTn id="23" dur="1000" fill="hold"/>
                                            <p:tgtEl>
                                              <p:spTgt spid="20"/>
                                            </p:tgtEl>
                                            <p:attrNameLst>
                                              <p:attrName>fill.type</p:attrName>
                                            </p:attrNameLst>
                                          </p:cBhvr>
                                          <p:to>
                                            <p:strVal val="solid"/>
                                          </p:to>
                                        </p:set>
                                        <p:set>
                                          <p:cBhvr>
                                            <p:cTn id="24"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9B95C-CB39-E91C-401F-66B345E1BD5D}"/>
              </a:ext>
            </a:extLst>
          </p:cNvPr>
          <p:cNvSpPr/>
          <p:nvPr/>
        </p:nvSpPr>
        <p:spPr>
          <a:xfrm>
            <a:off x="0" y="4892041"/>
            <a:ext cx="12192000" cy="19659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3" name="Picture 2">
            <a:extLst>
              <a:ext uri="{FF2B5EF4-FFF2-40B4-BE49-F238E27FC236}">
                <a16:creationId xmlns:a16="http://schemas.microsoft.com/office/drawing/2014/main" id="{149382E4-2937-70DB-BBFB-5C8F34D281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Effect>
                      <a14:artisticBlur/>
                    </a14:imgEffect>
                  </a14:imgLayer>
                </a14:imgProps>
              </a:ext>
            </a:extLst>
          </a:blip>
          <a:srcRect l="34069" t="84240" r="39080"/>
          <a:stretch/>
        </p:blipFill>
        <p:spPr>
          <a:xfrm>
            <a:off x="3127521" y="948922"/>
            <a:ext cx="6083811" cy="4146783"/>
          </a:xfrm>
          <a:prstGeom prst="rect">
            <a:avLst/>
          </a:prstGeom>
        </p:spPr>
      </p:pic>
      <p:pic>
        <p:nvPicPr>
          <p:cNvPr id="17" name="Picture 16">
            <a:extLst>
              <a:ext uri="{FF2B5EF4-FFF2-40B4-BE49-F238E27FC236}">
                <a16:creationId xmlns:a16="http://schemas.microsoft.com/office/drawing/2014/main" id="{3288420A-44EB-E53C-2E6C-AC569A804E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1958223" y="1918121"/>
            <a:ext cx="2694289" cy="3227792"/>
          </a:xfrm>
          <a:prstGeom prst="rect">
            <a:avLst/>
          </a:prstGeom>
        </p:spPr>
      </p:pic>
      <p:cxnSp>
        <p:nvCxnSpPr>
          <p:cNvPr id="5" name="Straight Connector 4">
            <a:extLst>
              <a:ext uri="{FF2B5EF4-FFF2-40B4-BE49-F238E27FC236}">
                <a16:creationId xmlns:a16="http://schemas.microsoft.com/office/drawing/2014/main" id="{FEC05B73-757A-A619-B378-B67EF094F3AB}"/>
              </a:ext>
            </a:extLst>
          </p:cNvPr>
          <p:cNvCxnSpPr>
            <a:cxnSpLocks/>
            <a:stCxn id="4" idx="1"/>
            <a:endCxn id="4" idx="3"/>
          </p:cNvCxnSpPr>
          <p:nvPr/>
        </p:nvCxnSpPr>
        <p:spPr>
          <a:xfrm>
            <a:off x="0" y="5875021"/>
            <a:ext cx="12192000" cy="0"/>
          </a:xfrm>
          <a:prstGeom prst="line">
            <a:avLst/>
          </a:prstGeom>
          <a:ln w="1587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6E6E7E5-3FF5-1775-D5FA-2110A990B2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2093" y="4292442"/>
            <a:ext cx="2077764" cy="2352356"/>
          </a:xfrm>
          <a:prstGeom prst="rect">
            <a:avLst/>
          </a:prstGeom>
        </p:spPr>
      </p:pic>
      <p:pic>
        <p:nvPicPr>
          <p:cNvPr id="2" name="Picture 1">
            <a:extLst>
              <a:ext uri="{FF2B5EF4-FFF2-40B4-BE49-F238E27FC236}">
                <a16:creationId xmlns:a16="http://schemas.microsoft.com/office/drawing/2014/main" id="{4A408C32-DE2F-D628-7F53-31ED1633BC79}"/>
              </a:ext>
            </a:extLst>
          </p:cNvPr>
          <p:cNvPicPr>
            <a:picLocks noChangeAspect="1"/>
          </p:cNvPicPr>
          <p:nvPr/>
        </p:nvPicPr>
        <p:blipFill rotWithShape="1">
          <a:blip r:embed="rId8">
            <a:extLst>
              <a:ext uri="{28A0092B-C50C-407E-A947-70E740481C1C}">
                <a14:useLocalDpi xmlns:a14="http://schemas.microsoft.com/office/drawing/2010/main" val="0"/>
              </a:ext>
            </a:extLst>
          </a:blip>
          <a:srcRect t="53" b="53"/>
          <a:stretch/>
        </p:blipFill>
        <p:spPr>
          <a:xfrm>
            <a:off x="5062307" y="4841833"/>
            <a:ext cx="1519569" cy="1706942"/>
          </a:xfrm>
          <a:prstGeom prst="rect">
            <a:avLst/>
          </a:prstGeom>
        </p:spPr>
      </p:pic>
      <p:pic>
        <p:nvPicPr>
          <p:cNvPr id="15" name="Picture 14">
            <a:extLst>
              <a:ext uri="{FF2B5EF4-FFF2-40B4-BE49-F238E27FC236}">
                <a16:creationId xmlns:a16="http://schemas.microsoft.com/office/drawing/2014/main" id="{4D25AE11-E1B6-1E67-788B-3E46F9CBB5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7682651" y="1934206"/>
            <a:ext cx="2694289" cy="3227792"/>
          </a:xfrm>
          <a:prstGeom prst="rect">
            <a:avLst/>
          </a:prstGeom>
        </p:spPr>
      </p:pic>
      <p:pic>
        <p:nvPicPr>
          <p:cNvPr id="18" name="Picture 17">
            <a:extLst>
              <a:ext uri="{FF2B5EF4-FFF2-40B4-BE49-F238E27FC236}">
                <a16:creationId xmlns:a16="http://schemas.microsoft.com/office/drawing/2014/main" id="{EBD30107-967E-1401-C5D0-7096452AD569}"/>
              </a:ext>
            </a:extLst>
          </p:cNvPr>
          <p:cNvPicPr>
            <a:picLocks noChangeAspect="1"/>
          </p:cNvPicPr>
          <p:nvPr/>
        </p:nvPicPr>
        <p:blipFill rotWithShape="1">
          <a:blip r:embed="rId9">
            <a:extLst>
              <a:ext uri="{28A0092B-C50C-407E-A947-70E740481C1C}">
                <a14:useLocalDpi xmlns:a14="http://schemas.microsoft.com/office/drawing/2010/main" val="0"/>
              </a:ext>
            </a:extLst>
          </a:blip>
          <a:srcRect b="10956"/>
          <a:stretch/>
        </p:blipFill>
        <p:spPr>
          <a:xfrm>
            <a:off x="4829918" y="932561"/>
            <a:ext cx="2595910" cy="2496439"/>
          </a:xfrm>
          <a:prstGeom prst="rect">
            <a:avLst/>
          </a:prstGeom>
          <a:ln w="38100">
            <a:solidFill>
              <a:schemeClr val="tx1"/>
            </a:solidFill>
          </a:ln>
        </p:spPr>
      </p:pic>
      <p:sp>
        <p:nvSpPr>
          <p:cNvPr id="11" name="Rectangle 10">
            <a:extLst>
              <a:ext uri="{FF2B5EF4-FFF2-40B4-BE49-F238E27FC236}">
                <a16:creationId xmlns:a16="http://schemas.microsoft.com/office/drawing/2014/main" id="{4EC6512C-FA91-BF88-3059-871F23CD0AD3}"/>
              </a:ext>
            </a:extLst>
          </p:cNvPr>
          <p:cNvSpPr/>
          <p:nvPr/>
        </p:nvSpPr>
        <p:spPr>
          <a:xfrm>
            <a:off x="2146867" y="-24624"/>
            <a:ext cx="7898263" cy="1101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Alegeți mărul pe care este scris cuvântul ilustrat mai jos:</a:t>
            </a:r>
          </a:p>
        </p:txBody>
      </p:sp>
      <p:grpSp>
        <p:nvGrpSpPr>
          <p:cNvPr id="16" name="Group 15">
            <a:extLst>
              <a:ext uri="{FF2B5EF4-FFF2-40B4-BE49-F238E27FC236}">
                <a16:creationId xmlns:a16="http://schemas.microsoft.com/office/drawing/2014/main" id="{F54C83F8-9DE7-14E6-47D4-389F0044C20A}"/>
              </a:ext>
            </a:extLst>
          </p:cNvPr>
          <p:cNvGrpSpPr/>
          <p:nvPr/>
        </p:nvGrpSpPr>
        <p:grpSpPr>
          <a:xfrm>
            <a:off x="1954138" y="1437763"/>
            <a:ext cx="2698374" cy="3817385"/>
            <a:chOff x="4355868" y="486618"/>
            <a:chExt cx="3579893" cy="5064468"/>
          </a:xfrm>
        </p:grpSpPr>
        <p:pic>
          <p:nvPicPr>
            <p:cNvPr id="13" name="Picture 12">
              <a:extLst>
                <a:ext uri="{FF2B5EF4-FFF2-40B4-BE49-F238E27FC236}">
                  <a16:creationId xmlns:a16="http://schemas.microsoft.com/office/drawing/2014/main" id="{E72AF1B6-0908-8D3F-6A62-E5F25C39D73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4626" t="16058" r="23253" b="21500"/>
            <a:stretch/>
          </p:blipFill>
          <p:spPr>
            <a:xfrm>
              <a:off x="4355868" y="1101267"/>
              <a:ext cx="3574473" cy="4282264"/>
            </a:xfrm>
            <a:prstGeom prst="rect">
              <a:avLst/>
            </a:prstGeom>
          </p:spPr>
        </p:pic>
        <p:pic>
          <p:nvPicPr>
            <p:cNvPr id="10" name="Picture 9">
              <a:extLst>
                <a:ext uri="{FF2B5EF4-FFF2-40B4-BE49-F238E27FC236}">
                  <a16:creationId xmlns:a16="http://schemas.microsoft.com/office/drawing/2014/main" id="{0314658D-5C9F-6F9A-995D-F867D72F1E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370" b="56389" l="63700" r="87500">
                          <a14:foregroundMark x1="75200" y1="7407" x2="75200" y2="7407"/>
                          <a14:foregroundMark x1="73300" y1="6111" x2="73300" y2="6111"/>
                          <a14:foregroundMark x1="78000" y1="5648" x2="78000" y2="5648"/>
                          <a14:foregroundMark x1="69500" y1="9352" x2="78200" y2="11389"/>
                          <a14:foregroundMark x1="72000" y1="6296" x2="78400" y2="10370"/>
                          <a14:foregroundMark x1="68400" y1="13981" x2="77500" y2="14444"/>
                          <a14:foregroundMark x1="80100" y1="9167" x2="76400" y2="18611"/>
                          <a14:foregroundMark x1="73700" y1="23148" x2="73700" y2="23148"/>
                          <a14:foregroundMark x1="87500" y1="35463" x2="87500" y2="35463"/>
                          <a14:foregroundMark x1="71600" y1="21852" x2="76900" y2="28796"/>
                          <a14:foregroundMark x1="77700" y1="21759" x2="70800" y2="22870"/>
                          <a14:foregroundMark x1="71300" y1="11759" x2="71300" y2="11759"/>
                          <a14:foregroundMark x1="70600" y1="10370" x2="70600" y2="10370"/>
                          <a14:foregroundMark x1="67600" y1="22778" x2="68800" y2="22870"/>
                          <a14:foregroundMark x1="63700" y1="19167" x2="63700" y2="19167"/>
                          <a14:foregroundMark x1="67400" y1="21481" x2="73800" y2="26111"/>
                          <a14:foregroundMark x1="68300" y1="10093" x2="77400" y2="10926"/>
                          <a14:foregroundMark x1="81100" y1="9259" x2="74800" y2="11111"/>
                          <a14:foregroundMark x1="69600" y1="54074" x2="69600" y2="54074"/>
                          <a14:foregroundMark x1="70500" y1="45556" x2="70500" y2="45556"/>
                          <a14:foregroundMark x1="69400" y1="56296" x2="69400" y2="56296"/>
                          <a14:foregroundMark x1="69400" y1="56296" x2="69700" y2="53148"/>
                          <a14:foregroundMark x1="67500" y1="46574" x2="67500" y2="46574"/>
                          <a14:foregroundMark x1="67500" y1="45370" x2="70100" y2="45648"/>
                          <a14:foregroundMark x1="70100" y1="43704" x2="68000" y2="43704"/>
                          <a14:foregroundMark x1="67200" y1="56389" x2="71300" y2="55648"/>
                          <a14:foregroundMark x1="75600" y1="19907" x2="77400" y2="32222"/>
                          <a14:foregroundMark x1="70200" y1="6667" x2="70200" y2="6667"/>
                          <a14:foregroundMark x1="73300" y1="5370" x2="73300" y2="5370"/>
                        </a14:backgroundRemoval>
                      </a14:imgEffect>
                    </a14:imgLayer>
                  </a14:imgProps>
                </a:ext>
              </a:extLst>
            </a:blip>
            <a:srcRect l="61655" t="1034" r="10069" b="40604"/>
            <a:stretch/>
          </p:blipFill>
          <p:spPr>
            <a:xfrm>
              <a:off x="6713198" y="486618"/>
              <a:ext cx="1222563" cy="2725183"/>
            </a:xfrm>
            <a:prstGeom prst="rect">
              <a:avLst/>
            </a:prstGeom>
          </p:spPr>
        </p:pic>
        <p:pic>
          <p:nvPicPr>
            <p:cNvPr id="14" name="Picture 13">
              <a:extLst>
                <a:ext uri="{FF2B5EF4-FFF2-40B4-BE49-F238E27FC236}">
                  <a16:creationId xmlns:a16="http://schemas.microsoft.com/office/drawing/2014/main" id="{B88336D0-A5FF-E7D8-E5A8-E3E37C4FCCC1}"/>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5278" b="86852" l="22600" r="87500">
                          <a14:foregroundMark x1="75200" y1="7407" x2="75200" y2="7407"/>
                          <a14:foregroundMark x1="73300" y1="6111" x2="73300" y2="6111"/>
                          <a14:foregroundMark x1="78000" y1="5648" x2="78000" y2="5648"/>
                          <a14:foregroundMark x1="69500" y1="9352" x2="78200" y2="11389"/>
                          <a14:foregroundMark x1="72000" y1="6296" x2="78400" y2="10370"/>
                          <a14:foregroundMark x1="68400" y1="13981" x2="77500" y2="14444"/>
                          <a14:foregroundMark x1="80100" y1="9167" x2="76400" y2="18611"/>
                          <a14:foregroundMark x1="73700" y1="23148" x2="73700" y2="23148"/>
                          <a14:foregroundMark x1="87500" y1="35463" x2="87500" y2="35463"/>
                          <a14:foregroundMark x1="71600" y1="21852" x2="76900" y2="28796"/>
                          <a14:foregroundMark x1="77700" y1="21759" x2="70800" y2="22870"/>
                          <a14:foregroundMark x1="71300" y1="11759" x2="71300" y2="11759"/>
                          <a14:foregroundMark x1="70600" y1="10370" x2="70600" y2="10370"/>
                          <a14:foregroundMark x1="67600" y1="22778" x2="68800" y2="22870"/>
                          <a14:foregroundMark x1="63700" y1="19167" x2="63700" y2="19167"/>
                          <a14:foregroundMark x1="67400" y1="21481" x2="73800" y2="26111"/>
                          <a14:foregroundMark x1="68300" y1="10093" x2="77400" y2="10926"/>
                          <a14:foregroundMark x1="81100" y1="9259" x2="74800" y2="11111"/>
                          <a14:foregroundMark x1="69600" y1="54074" x2="69600" y2="54074"/>
                          <a14:foregroundMark x1="70500" y1="45556" x2="70500" y2="45556"/>
                          <a14:foregroundMark x1="69400" y1="56296" x2="69400" y2="56296"/>
                          <a14:foregroundMark x1="69400" y1="56296" x2="69700" y2="53148"/>
                          <a14:foregroundMark x1="67500" y1="46574" x2="67500" y2="46574"/>
                          <a14:foregroundMark x1="67500" y1="45370" x2="70100" y2="45648"/>
                          <a14:foregroundMark x1="70100" y1="43704" x2="68000" y2="43704"/>
                          <a14:foregroundMark x1="67200" y1="56389" x2="71300" y2="55648"/>
                          <a14:foregroundMark x1="75600" y1="19907" x2="77400" y2="32222"/>
                          <a14:foregroundMark x1="70200" y1="6667" x2="70200" y2="6667"/>
                          <a14:foregroundMark x1="73300" y1="5370" x2="73300" y2="5370"/>
                          <a14:foregroundMark x1="29400" y1="69444" x2="29400" y2="69444"/>
                          <a14:foregroundMark x1="28939" y1="67207" x2="31600" y2="73704"/>
                          <a14:foregroundMark x1="35044" y1="83024" x2="31589" y2="83470"/>
                          <a14:foregroundMark x1="51300" y1="80926" x2="38872" y2="82530"/>
                          <a14:foregroundMark x1="27208" y1="74344" x2="25500" y2="69537"/>
                          <a14:foregroundMark x1="31908" y1="83201" x2="33100" y2="85741"/>
                          <a14:foregroundMark x1="25500" y1="69537" x2="27805" y2="74451"/>
                          <a14:foregroundMark x1="39486" y1="81866" x2="45000" y2="78519"/>
                          <a14:foregroundMark x1="34455" y1="84919" x2="36582" y2="83628"/>
                          <a14:foregroundMark x1="23040" y1="75796" x2="22600" y2="74167"/>
                          <a14:foregroundMark x1="24800" y1="82315" x2="24003" y2="79362"/>
                          <a14:foregroundMark x1="29000" y1="65556" x2="29000" y2="65556"/>
                          <a14:foregroundMark x1="26600" y1="63519" x2="28900" y2="65648"/>
                          <a14:foregroundMark x1="29700" y1="65185" x2="29700" y2="65185"/>
                          <a14:foregroundMark x1="28500" y1="63889" x2="30700" y2="66667"/>
                          <a14:foregroundMark x1="25000" y1="65833" x2="26100" y2="70463"/>
                          <a14:foregroundMark x1="25700" y1="70185" x2="25100" y2="79259"/>
                          <a14:foregroundMark x1="25100" y1="79259" x2="27097" y2="79221"/>
                          <a14:foregroundMark x1="28200" y1="83241" x2="50400" y2="78889"/>
                          <a14:foregroundMark x1="50400" y1="78889" x2="50500" y2="78333"/>
                          <a14:foregroundMark x1="38700" y1="76481" x2="38700" y2="76481"/>
                          <a14:foregroundMark x1="50500" y1="76481" x2="50500" y2="76481"/>
                          <a14:foregroundMark x1="50500" y1="76481" x2="46200" y2="77500"/>
                          <a14:foregroundMark x1="37000" y1="83148" x2="32200" y2="86852"/>
                          <a14:foregroundMark x1="37800" y1="77222" x2="37800" y2="77222"/>
                          <a14:foregroundMark x1="42600" y1="75278" x2="42600" y2="75278"/>
                          <a14:foregroundMark x1="52200" y1="76759" x2="52200" y2="76759"/>
                          <a14:foregroundMark x1="30900" y1="81019" x2="30900" y2="81019"/>
                          <a14:foregroundMark x1="34796" y1="79917" x2="38800" y2="79167"/>
                          <a14:foregroundMark x1="29900" y1="80833" x2="32810" y2="80288"/>
                          <a14:foregroundMark x1="37600" y1="77870" x2="35800" y2="78889"/>
                          <a14:foregroundMark x1="52000" y1="76574" x2="46700" y2="76481"/>
                          <a14:foregroundMark x1="49300" y1="75741" x2="49300" y2="75741"/>
                          <a14:foregroundMark x1="36800" y1="77963" x2="36800" y2="77963"/>
                          <a14:foregroundMark x1="27718" y1="80387" x2="25700" y2="80926"/>
                          <a14:foregroundMark x1="36800" y1="77963" x2="34023" y2="78704"/>
                          <a14:backgroundMark x1="45200" y1="67778" x2="45200" y2="67778"/>
                          <a14:backgroundMark x1="50600" y1="89444" x2="50600" y2="89444"/>
                          <a14:backgroundMark x1="50600" y1="86296" x2="40800" y2="87130"/>
                          <a14:backgroundMark x1="35623" y1="76556" x2="51100" y2="68611"/>
                          <a14:backgroundMark x1="58700" y1="78333" x2="44900" y2="66296"/>
                          <a14:backgroundMark x1="44900" y1="66296" x2="43200" y2="65463"/>
                          <a14:backgroundMark x1="22100" y1="65185" x2="22100" y2="64444"/>
                          <a14:backgroundMark x1="20000" y1="62778" x2="21400" y2="63333"/>
                          <a14:backgroundMark x1="31897" y1="64856" x2="37100" y2="63241"/>
                          <a14:backgroundMark x1="20100" y1="68519" x2="23230" y2="67547"/>
                          <a14:backgroundMark x1="37100" y1="63241" x2="55000" y2="66852"/>
                          <a14:backgroundMark x1="55000" y1="66852" x2="54000" y2="74167"/>
                          <a14:backgroundMark x1="52100" y1="73148" x2="34200" y2="64722"/>
                          <a14:backgroundMark x1="34200" y1="64722" x2="34200" y2="64630"/>
                          <a14:backgroundMark x1="31277" y1="64074" x2="54100" y2="64074"/>
                          <a14:backgroundMark x1="20700" y1="64074" x2="25836" y2="64074"/>
                          <a14:backgroundMark x1="54100" y1="64074" x2="55200" y2="64352"/>
                          <a14:backgroundMark x1="52200" y1="62222" x2="27200" y2="61481"/>
                          <a14:backgroundMark x1="28420" y1="62440" x2="54300" y2="63333"/>
                          <a14:backgroundMark x1="22100" y1="62222" x2="28099" y2="62429"/>
                          <a14:backgroundMark x1="53800" y1="62963" x2="53800" y2="62963"/>
                          <a14:backgroundMark x1="52300" y1="61759" x2="55700" y2="82963"/>
                          <a14:backgroundMark x1="52900" y1="61944" x2="57100" y2="80463"/>
                          <a14:backgroundMark x1="57100" y1="80463" x2="57100" y2="80463"/>
                          <a14:backgroundMark x1="50598" y1="75741" x2="50375" y2="76481"/>
                          <a14:backgroundMark x1="55100" y1="60833" x2="50598" y2="75741"/>
                          <a14:backgroundMark x1="36712" y1="77858" x2="37300" y2="77963"/>
                          <a14:backgroundMark x1="27432" y1="76201" x2="32728" y2="77147"/>
                          <a14:backgroundMark x1="36182" y1="86310" x2="57900" y2="83981"/>
                          <a14:backgroundMark x1="28073" y1="78389" x2="27500" y2="77593"/>
                          <a14:backgroundMark x1="27500" y1="77593" x2="28548" y2="78262"/>
                          <a14:backgroundMark x1="31800" y1="78426" x2="31800" y2="78426"/>
                          <a14:backgroundMark x1="28600" y1="79259" x2="28600" y2="79259"/>
                          <a14:backgroundMark x1="28300" y1="79352" x2="34000" y2="77407"/>
                          <a14:backgroundMark x1="34200" y1="78981" x2="31800" y2="78704"/>
                          <a14:backgroundMark x1="52300" y1="76389" x2="52300" y2="76389"/>
                        </a14:backgroundRemoval>
                      </a14:imgEffect>
                    </a14:imgLayer>
                  </a14:imgProps>
                </a:ext>
              </a:extLst>
            </a:blip>
            <a:srcRect l="16909" t="62127" r="44855" b="10978"/>
            <a:stretch/>
          </p:blipFill>
          <p:spPr>
            <a:xfrm>
              <a:off x="4912736" y="4295191"/>
              <a:ext cx="1653196" cy="1255895"/>
            </a:xfrm>
            <a:prstGeom prst="rect">
              <a:avLst/>
            </a:prstGeom>
          </p:spPr>
        </p:pic>
      </p:grpSp>
      <p:sp>
        <p:nvSpPr>
          <p:cNvPr id="20" name="Rectangle 19">
            <a:extLst>
              <a:ext uri="{FF2B5EF4-FFF2-40B4-BE49-F238E27FC236}">
                <a16:creationId xmlns:a16="http://schemas.microsoft.com/office/drawing/2014/main" id="{35AB7AF4-548E-8480-05A5-EA34C0A47882}"/>
              </a:ext>
            </a:extLst>
          </p:cNvPr>
          <p:cNvSpPr/>
          <p:nvPr/>
        </p:nvSpPr>
        <p:spPr>
          <a:xfrm>
            <a:off x="7807968" y="3244353"/>
            <a:ext cx="2419945" cy="104515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dirty="0">
                <a:solidFill>
                  <a:schemeClr val="tx1"/>
                </a:solidFill>
                <a:effectLst>
                  <a:outerShdw blurRad="38100" dist="38100" dir="2700000" algn="tl">
                    <a:srgbClr val="000000">
                      <a:alpha val="43137"/>
                    </a:srgbClr>
                  </a:outerShdw>
                </a:effectLst>
                <a:latin typeface="Arial Black" panose="020B0A04020102020204" pitchFamily="34" charset="0"/>
              </a:rPr>
              <a:t>PLIC</a:t>
            </a:r>
            <a:endParaRPr lang="ro-RO" sz="66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1" name="Rectangle 20">
            <a:extLst>
              <a:ext uri="{FF2B5EF4-FFF2-40B4-BE49-F238E27FC236}">
                <a16:creationId xmlns:a16="http://schemas.microsoft.com/office/drawing/2014/main" id="{BFB5EBC8-01C9-FCA2-CBF9-1CE42710A558}"/>
              </a:ext>
            </a:extLst>
          </p:cNvPr>
          <p:cNvSpPr/>
          <p:nvPr/>
        </p:nvSpPr>
        <p:spPr>
          <a:xfrm>
            <a:off x="2091311" y="3245187"/>
            <a:ext cx="2419945" cy="1045151"/>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400" dirty="0">
                <a:solidFill>
                  <a:schemeClr val="tx1"/>
                </a:solidFill>
                <a:effectLst>
                  <a:outerShdw blurRad="38100" dist="38100" dir="2700000" algn="tl">
                    <a:srgbClr val="000000">
                      <a:alpha val="43137"/>
                    </a:srgbClr>
                  </a:outerShdw>
                </a:effectLst>
                <a:latin typeface="Arial Black" panose="020B0A04020102020204" pitchFamily="34" charset="0"/>
              </a:rPr>
              <a:t>PLIN</a:t>
            </a:r>
            <a:endParaRPr lang="ro-RO" sz="6600"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085578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 presetClass="emph" presetSubtype="2" fill="hold" nodeType="withEffect">
                                      <p:stCondLst>
                                        <p:cond delay="0"/>
                                      </p:stCondLst>
                                      <p:childTnLst>
                                        <p:animClr clrSpc="rgb" dir="cw">
                                          <p:cBhvr>
                                            <p:cTn id="22" dur="1000" fill="hold"/>
                                            <p:tgtEl>
                                              <p:spTgt spid="20"/>
                                            </p:tgtEl>
                                            <p:attrNameLst>
                                              <p:attrName>fillcolor</p:attrName>
                                            </p:attrNameLst>
                                          </p:cBhvr>
                                          <p:to>
                                            <a:srgbClr val="FFFF00"/>
                                          </p:to>
                                        </p:animClr>
                                        <p:set>
                                          <p:cBhvr>
                                            <p:cTn id="23" dur="1000" fill="hold"/>
                                            <p:tgtEl>
                                              <p:spTgt spid="20"/>
                                            </p:tgtEl>
                                            <p:attrNameLst>
                                              <p:attrName>fill.type</p:attrName>
                                            </p:attrNameLst>
                                          </p:cBhvr>
                                          <p:to>
                                            <p:strVal val="solid"/>
                                          </p:to>
                                        </p:set>
                                        <p:set>
                                          <p:cBhvr>
                                            <p:cTn id="24"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2"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 presetClass="emph" presetSubtype="2" fill="hold" nodeType="withEffect">
                                      <p:stCondLst>
                                        <p:cond delay="0"/>
                                      </p:stCondLst>
                                      <p:childTnLst>
                                        <p:animClr clrSpc="rgb" dir="cw">
                                          <p:cBhvr>
                                            <p:cTn id="22" dur="1000" fill="hold"/>
                                            <p:tgtEl>
                                              <p:spTgt spid="20"/>
                                            </p:tgtEl>
                                            <p:attrNameLst>
                                              <p:attrName>fillcolor</p:attrName>
                                            </p:attrNameLst>
                                          </p:cBhvr>
                                          <p:to>
                                            <a:srgbClr val="FFFF00"/>
                                          </p:to>
                                        </p:animClr>
                                        <p:set>
                                          <p:cBhvr>
                                            <p:cTn id="23" dur="1000" fill="hold"/>
                                            <p:tgtEl>
                                              <p:spTgt spid="20"/>
                                            </p:tgtEl>
                                            <p:attrNameLst>
                                              <p:attrName>fill.type</p:attrName>
                                            </p:attrNameLst>
                                          </p:cBhvr>
                                          <p:to>
                                            <p:strVal val="solid"/>
                                          </p:to>
                                        </p:set>
                                        <p:set>
                                          <p:cBhvr>
                                            <p:cTn id="24" dur="1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AD2CF-7D42-2507-341C-ECD5CF02920E}"/>
              </a:ext>
            </a:extLst>
          </p:cNvPr>
          <p:cNvPicPr>
            <a:picLocks noChangeAspect="1"/>
          </p:cNvPicPr>
          <p:nvPr/>
        </p:nvPicPr>
        <p:blipFill rotWithShape="1">
          <a:blip r:embed="rId2"/>
          <a:srcRect l="35252" t="53937" r="21899" b="20759"/>
          <a:stretch/>
        </p:blipFill>
        <p:spPr>
          <a:xfrm>
            <a:off x="0" y="0"/>
            <a:ext cx="12191999" cy="6858000"/>
          </a:xfrm>
          <a:prstGeom prst="rect">
            <a:avLst/>
          </a:prstGeom>
        </p:spPr>
      </p:pic>
      <p:sp>
        <p:nvSpPr>
          <p:cNvPr id="5" name="Rectangle 4">
            <a:extLst>
              <a:ext uri="{FF2B5EF4-FFF2-40B4-BE49-F238E27FC236}">
                <a16:creationId xmlns:a16="http://schemas.microsoft.com/office/drawing/2014/main" id="{06D7FBB1-5011-F016-2C24-2635F960F2A1}"/>
              </a:ext>
            </a:extLst>
          </p:cNvPr>
          <p:cNvSpPr/>
          <p:nvPr/>
        </p:nvSpPr>
        <p:spPr>
          <a:xfrm>
            <a:off x="24246840" y="1356360"/>
            <a:ext cx="11490960" cy="1295400"/>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2" name="Picture 1">
            <a:extLst>
              <a:ext uri="{FF2B5EF4-FFF2-40B4-BE49-F238E27FC236}">
                <a16:creationId xmlns:a16="http://schemas.microsoft.com/office/drawing/2014/main" id="{93F97BCB-56C7-533F-4F43-70656A7F7B56}"/>
              </a:ext>
            </a:extLst>
          </p:cNvPr>
          <p:cNvPicPr>
            <a:picLocks noChangeAspect="1"/>
          </p:cNvPicPr>
          <p:nvPr/>
        </p:nvPicPr>
        <p:blipFill>
          <a:blip r:embed="rId2"/>
          <a:stretch>
            <a:fillRect/>
          </a:stretch>
        </p:blipFill>
        <p:spPr>
          <a:xfrm>
            <a:off x="-46108620" y="-16446380"/>
            <a:ext cx="28453080" cy="27101559"/>
          </a:xfrm>
          <a:prstGeom prst="rect">
            <a:avLst/>
          </a:prstGeom>
        </p:spPr>
      </p:pic>
      <p:pic>
        <p:nvPicPr>
          <p:cNvPr id="6" name="Picture 5">
            <a:extLst>
              <a:ext uri="{FF2B5EF4-FFF2-40B4-BE49-F238E27FC236}">
                <a16:creationId xmlns:a16="http://schemas.microsoft.com/office/drawing/2014/main" id="{09AEFBCF-2E0F-04DE-54CA-2B9F7CDAF5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grpSp>
        <p:nvGrpSpPr>
          <p:cNvPr id="16" name="Group 15">
            <a:extLst>
              <a:ext uri="{FF2B5EF4-FFF2-40B4-BE49-F238E27FC236}">
                <a16:creationId xmlns:a16="http://schemas.microsoft.com/office/drawing/2014/main" id="{E80141B1-670D-0838-AF6A-BE39663378AC}"/>
              </a:ext>
            </a:extLst>
          </p:cNvPr>
          <p:cNvGrpSpPr/>
          <p:nvPr/>
        </p:nvGrpSpPr>
        <p:grpSpPr>
          <a:xfrm>
            <a:off x="-6215698" y="1413509"/>
            <a:ext cx="863283" cy="668656"/>
            <a:chOff x="-3739198" y="521969"/>
            <a:chExt cx="863283" cy="668656"/>
          </a:xfrm>
        </p:grpSpPr>
        <p:sp>
          <p:nvSpPr>
            <p:cNvPr id="7" name="Oval 6">
              <a:extLst>
                <a:ext uri="{FF2B5EF4-FFF2-40B4-BE49-F238E27FC236}">
                  <a16:creationId xmlns:a16="http://schemas.microsoft.com/office/drawing/2014/main" id="{B874EF24-8A25-63B2-AB09-45A71D12DFBA}"/>
                </a:ext>
              </a:extLst>
            </p:cNvPr>
            <p:cNvSpPr/>
            <p:nvPr/>
          </p:nvSpPr>
          <p:spPr>
            <a:xfrm>
              <a:off x="-3707130" y="681990"/>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Oval 7">
              <a:extLst>
                <a:ext uri="{FF2B5EF4-FFF2-40B4-BE49-F238E27FC236}">
                  <a16:creationId xmlns:a16="http://schemas.microsoft.com/office/drawing/2014/main" id="{A6C86C25-1C2B-F921-F2C2-BFBCC5328B80}"/>
                </a:ext>
              </a:extLst>
            </p:cNvPr>
            <p:cNvSpPr/>
            <p:nvPr/>
          </p:nvSpPr>
          <p:spPr>
            <a:xfrm>
              <a:off x="-3208020" y="752475"/>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Oval 8">
              <a:extLst>
                <a:ext uri="{FF2B5EF4-FFF2-40B4-BE49-F238E27FC236}">
                  <a16:creationId xmlns:a16="http://schemas.microsoft.com/office/drawing/2014/main" id="{C1F2EED2-F2E1-8A72-50D3-798EDCB8D6DD}"/>
                </a:ext>
              </a:extLst>
            </p:cNvPr>
            <p:cNvSpPr/>
            <p:nvPr/>
          </p:nvSpPr>
          <p:spPr>
            <a:xfrm>
              <a:off x="-3653155" y="718820"/>
              <a:ext cx="262890" cy="2628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Oval 9">
              <a:extLst>
                <a:ext uri="{FF2B5EF4-FFF2-40B4-BE49-F238E27FC236}">
                  <a16:creationId xmlns:a16="http://schemas.microsoft.com/office/drawing/2014/main" id="{145DD72F-47FE-B2C2-FAD9-0E3B7477F000}"/>
                </a:ext>
              </a:extLst>
            </p:cNvPr>
            <p:cNvSpPr/>
            <p:nvPr/>
          </p:nvSpPr>
          <p:spPr>
            <a:xfrm>
              <a:off x="-3182938" y="790892"/>
              <a:ext cx="262890" cy="2628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Oval 10">
              <a:extLst>
                <a:ext uri="{FF2B5EF4-FFF2-40B4-BE49-F238E27FC236}">
                  <a16:creationId xmlns:a16="http://schemas.microsoft.com/office/drawing/2014/main" id="{91C144DB-BEBC-DE86-9FF3-DA88AE5DC58C}"/>
                </a:ext>
              </a:extLst>
            </p:cNvPr>
            <p:cNvSpPr/>
            <p:nvPr/>
          </p:nvSpPr>
          <p:spPr>
            <a:xfrm>
              <a:off x="-3182938" y="1122997"/>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Oval 11">
              <a:extLst>
                <a:ext uri="{FF2B5EF4-FFF2-40B4-BE49-F238E27FC236}">
                  <a16:creationId xmlns:a16="http://schemas.microsoft.com/office/drawing/2014/main" id="{F0D5E1DD-4C0A-2279-E776-644EF00FD603}"/>
                </a:ext>
              </a:extLst>
            </p:cNvPr>
            <p:cNvSpPr/>
            <p:nvPr/>
          </p:nvSpPr>
          <p:spPr>
            <a:xfrm>
              <a:off x="-3739198" y="1084580"/>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Block Arc 12">
              <a:extLst>
                <a:ext uri="{FF2B5EF4-FFF2-40B4-BE49-F238E27FC236}">
                  <a16:creationId xmlns:a16="http://schemas.microsoft.com/office/drawing/2014/main" id="{FD29A644-1AB2-0410-4033-D376AE9ED774}"/>
                </a:ext>
              </a:extLst>
            </p:cNvPr>
            <p:cNvSpPr/>
            <p:nvPr/>
          </p:nvSpPr>
          <p:spPr>
            <a:xfrm>
              <a:off x="-3607753" y="521969"/>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14" name="Block Arc 13">
              <a:extLst>
                <a:ext uri="{FF2B5EF4-FFF2-40B4-BE49-F238E27FC236}">
                  <a16:creationId xmlns:a16="http://schemas.microsoft.com/office/drawing/2014/main" id="{25AC1448-EE3B-4133-5660-5262562018AE}"/>
                </a:ext>
              </a:extLst>
            </p:cNvPr>
            <p:cNvSpPr/>
            <p:nvPr/>
          </p:nvSpPr>
          <p:spPr>
            <a:xfrm>
              <a:off x="-3101023" y="554355"/>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15" name="Block Arc 14">
              <a:extLst>
                <a:ext uri="{FF2B5EF4-FFF2-40B4-BE49-F238E27FC236}">
                  <a16:creationId xmlns:a16="http://schemas.microsoft.com/office/drawing/2014/main" id="{98CC34C9-5531-4BF9-CE75-CF171411FF1D}"/>
                </a:ext>
              </a:extLst>
            </p:cNvPr>
            <p:cNvSpPr/>
            <p:nvPr/>
          </p:nvSpPr>
          <p:spPr>
            <a:xfrm rot="10800000">
              <a:off x="-3359787" y="1022031"/>
              <a:ext cx="88901" cy="168594"/>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grpSp>
      <p:sp>
        <p:nvSpPr>
          <p:cNvPr id="30" name="Rectangle 29">
            <a:extLst>
              <a:ext uri="{FF2B5EF4-FFF2-40B4-BE49-F238E27FC236}">
                <a16:creationId xmlns:a16="http://schemas.microsoft.com/office/drawing/2014/main" id="{446DEF70-9CF2-9EC9-C1D3-24DACD090744}"/>
              </a:ext>
            </a:extLst>
          </p:cNvPr>
          <p:cNvSpPr/>
          <p:nvPr/>
        </p:nvSpPr>
        <p:spPr>
          <a:xfrm>
            <a:off x="0" y="5943601"/>
            <a:ext cx="5949329" cy="914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Mai exact, spre raionul de fructe, unde se află personajul nostru. Este vorba despre...</a:t>
            </a:r>
          </a:p>
        </p:txBody>
      </p:sp>
    </p:spTree>
    <p:extLst>
      <p:ext uri="{BB962C8B-B14F-4D97-AF65-F5344CB8AC3E}">
        <p14:creationId xmlns:p14="http://schemas.microsoft.com/office/powerpoint/2010/main" val="33940139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4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736514" y="376189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657280"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014209" y="4314846"/>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pic>
        <p:nvPicPr>
          <p:cNvPr id="28" name="Picture 27">
            <a:extLst>
              <a:ext uri="{FF2B5EF4-FFF2-40B4-BE49-F238E27FC236}">
                <a16:creationId xmlns:a16="http://schemas.microsoft.com/office/drawing/2014/main" id="{815F66D6-A1BC-A07B-D3AF-7B93FC86415B}"/>
              </a:ext>
            </a:extLst>
          </p:cNvPr>
          <p:cNvPicPr>
            <a:picLocks noChangeAspect="1"/>
          </p:cNvPicPr>
          <p:nvPr/>
        </p:nvPicPr>
        <p:blipFill rotWithShape="1">
          <a:blip r:embed="rId32">
            <a:extLst>
              <a:ext uri="{28A0092B-C50C-407E-A947-70E740481C1C}">
                <a14:useLocalDpi xmlns:a14="http://schemas.microsoft.com/office/drawing/2010/main" val="0"/>
              </a:ext>
            </a:extLst>
          </a:blip>
          <a:srcRect t="53" b="53"/>
          <a:stretch/>
        </p:blipFill>
        <p:spPr>
          <a:xfrm>
            <a:off x="5662657" y="4512964"/>
            <a:ext cx="550874" cy="618800"/>
          </a:xfrm>
          <a:prstGeom prst="rect">
            <a:avLst/>
          </a:prstGeom>
        </p:spPr>
      </p:pic>
    </p:spTree>
    <p:extLst>
      <p:ext uri="{BB962C8B-B14F-4D97-AF65-F5344CB8AC3E}">
        <p14:creationId xmlns:p14="http://schemas.microsoft.com/office/powerpoint/2010/main" val="36524179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BB1CC-F348-55A2-2448-1CAC32789B57}"/>
              </a:ext>
            </a:extLst>
          </p:cNvPr>
          <p:cNvPicPr>
            <a:picLocks noChangeAspect="1"/>
          </p:cNvPicPr>
          <p:nvPr/>
        </p:nvPicPr>
        <p:blipFill>
          <a:blip r:embed="rId2"/>
          <a:stretch>
            <a:fillRect/>
          </a:stretch>
        </p:blipFill>
        <p:spPr>
          <a:xfrm>
            <a:off x="-21421653" y="-10633168"/>
            <a:ext cx="7327509" cy="6858000"/>
          </a:xfrm>
          <a:prstGeom prst="rect">
            <a:avLst/>
          </a:prstGeom>
        </p:spPr>
      </p:pic>
      <p:sp>
        <p:nvSpPr>
          <p:cNvPr id="5" name="Rectangle 4">
            <a:extLst>
              <a:ext uri="{FF2B5EF4-FFF2-40B4-BE49-F238E27FC236}">
                <a16:creationId xmlns:a16="http://schemas.microsoft.com/office/drawing/2014/main" id="{670E32B5-D413-8383-9FC8-D52194EFE652}"/>
              </a:ext>
            </a:extLst>
          </p:cNvPr>
          <p:cNvSpPr/>
          <p:nvPr/>
        </p:nvSpPr>
        <p:spPr>
          <a:xfrm rot="5400000">
            <a:off x="4487959" y="1684534"/>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6" name="Rectangle 5">
            <a:extLst>
              <a:ext uri="{FF2B5EF4-FFF2-40B4-BE49-F238E27FC236}">
                <a16:creationId xmlns:a16="http://schemas.microsoft.com/office/drawing/2014/main" id="{226D63DA-42FC-1795-0D6B-6E741487D301}"/>
              </a:ext>
            </a:extLst>
          </p:cNvPr>
          <p:cNvSpPr/>
          <p:nvPr/>
        </p:nvSpPr>
        <p:spPr>
          <a:xfrm>
            <a:off x="4831374" y="4953000"/>
            <a:ext cx="1657280" cy="5638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7" name="Rectangle 6">
            <a:extLst>
              <a:ext uri="{FF2B5EF4-FFF2-40B4-BE49-F238E27FC236}">
                <a16:creationId xmlns:a16="http://schemas.microsoft.com/office/drawing/2014/main" id="{5EAF36F5-A3FA-EA91-1CA7-64D35F0C92EE}"/>
              </a:ext>
            </a:extLst>
          </p:cNvPr>
          <p:cNvSpPr/>
          <p:nvPr/>
        </p:nvSpPr>
        <p:spPr>
          <a:xfrm>
            <a:off x="-1" y="777240"/>
            <a:ext cx="12192001"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Rectangle 7">
            <a:extLst>
              <a:ext uri="{FF2B5EF4-FFF2-40B4-BE49-F238E27FC236}">
                <a16:creationId xmlns:a16="http://schemas.microsoft.com/office/drawing/2014/main" id="{89664A9F-B0FC-BC3F-5CAC-A0C7832B77E9}"/>
              </a:ext>
            </a:extLst>
          </p:cNvPr>
          <p:cNvSpPr/>
          <p:nvPr/>
        </p:nvSpPr>
        <p:spPr>
          <a:xfrm>
            <a:off x="0" y="4953000"/>
            <a:ext cx="4831373"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Rectangle 8">
            <a:extLst>
              <a:ext uri="{FF2B5EF4-FFF2-40B4-BE49-F238E27FC236}">
                <a16:creationId xmlns:a16="http://schemas.microsoft.com/office/drawing/2014/main" id="{278C4A70-277C-8B55-D1E6-D82B40A37DC8}"/>
              </a:ext>
            </a:extLst>
          </p:cNvPr>
          <p:cNvSpPr/>
          <p:nvPr/>
        </p:nvSpPr>
        <p:spPr>
          <a:xfrm>
            <a:off x="7995138" y="4953000"/>
            <a:ext cx="563880" cy="1905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Rectangle 9">
            <a:extLst>
              <a:ext uri="{FF2B5EF4-FFF2-40B4-BE49-F238E27FC236}">
                <a16:creationId xmlns:a16="http://schemas.microsoft.com/office/drawing/2014/main" id="{FB4984CF-57C1-72C3-F025-262907F3F0CF}"/>
              </a:ext>
            </a:extLst>
          </p:cNvPr>
          <p:cNvSpPr/>
          <p:nvPr/>
        </p:nvSpPr>
        <p:spPr>
          <a:xfrm>
            <a:off x="7995139" y="4953000"/>
            <a:ext cx="4196862" cy="563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nvGrpSpPr>
          <p:cNvPr id="19" name="Group 18">
            <a:extLst>
              <a:ext uri="{FF2B5EF4-FFF2-40B4-BE49-F238E27FC236}">
                <a16:creationId xmlns:a16="http://schemas.microsoft.com/office/drawing/2014/main" id="{1E459276-6B51-AE51-33CA-63F564ED2116}"/>
              </a:ext>
            </a:extLst>
          </p:cNvPr>
          <p:cNvGrpSpPr/>
          <p:nvPr/>
        </p:nvGrpSpPr>
        <p:grpSpPr>
          <a:xfrm>
            <a:off x="6675120" y="-2204720"/>
            <a:ext cx="964221" cy="690880"/>
            <a:chOff x="1910080" y="1727200"/>
            <a:chExt cx="964221" cy="690880"/>
          </a:xfrm>
        </p:grpSpPr>
        <p:sp>
          <p:nvSpPr>
            <p:cNvPr id="11" name="Rectangle 10">
              <a:extLst>
                <a:ext uri="{FF2B5EF4-FFF2-40B4-BE49-F238E27FC236}">
                  <a16:creationId xmlns:a16="http://schemas.microsoft.com/office/drawing/2014/main" id="{FA2F1D19-429C-165F-CB9C-5757FB8C289D}"/>
                </a:ext>
              </a:extLst>
            </p:cNvPr>
            <p:cNvSpPr/>
            <p:nvPr/>
          </p:nvSpPr>
          <p:spPr>
            <a:xfrm>
              <a:off x="1910080"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a:extLst>
                <a:ext uri="{FF2B5EF4-FFF2-40B4-BE49-F238E27FC236}">
                  <a16:creationId xmlns:a16="http://schemas.microsoft.com/office/drawing/2014/main" id="{0B7A1E93-A04C-E072-A8D2-CD90585CCDB4}"/>
                </a:ext>
              </a:extLst>
            </p:cNvPr>
            <p:cNvSpPr/>
            <p:nvPr/>
          </p:nvSpPr>
          <p:spPr>
            <a:xfrm>
              <a:off x="2030409"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Rectangle 12">
              <a:extLst>
                <a:ext uri="{FF2B5EF4-FFF2-40B4-BE49-F238E27FC236}">
                  <a16:creationId xmlns:a16="http://schemas.microsoft.com/office/drawing/2014/main" id="{63442EF2-AA97-A630-0DF5-E516200F5EF7}"/>
                </a:ext>
              </a:extLst>
            </p:cNvPr>
            <p:cNvSpPr/>
            <p:nvPr/>
          </p:nvSpPr>
          <p:spPr>
            <a:xfrm>
              <a:off x="2150738"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ectangle 13">
              <a:extLst>
                <a:ext uri="{FF2B5EF4-FFF2-40B4-BE49-F238E27FC236}">
                  <a16:creationId xmlns:a16="http://schemas.microsoft.com/office/drawing/2014/main" id="{7EF6934A-3722-DE93-DEFA-93BB6179BD69}"/>
                </a:ext>
              </a:extLst>
            </p:cNvPr>
            <p:cNvSpPr/>
            <p:nvPr/>
          </p:nvSpPr>
          <p:spPr>
            <a:xfrm>
              <a:off x="2271067"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Rectangle 14">
              <a:extLst>
                <a:ext uri="{FF2B5EF4-FFF2-40B4-BE49-F238E27FC236}">
                  <a16:creationId xmlns:a16="http://schemas.microsoft.com/office/drawing/2014/main" id="{D062AE63-8C48-AD8A-699E-08AB2D51D5A5}"/>
                </a:ext>
              </a:extLst>
            </p:cNvPr>
            <p:cNvSpPr/>
            <p:nvPr/>
          </p:nvSpPr>
          <p:spPr>
            <a:xfrm>
              <a:off x="2391396"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6" name="Rectangle 15">
              <a:extLst>
                <a:ext uri="{FF2B5EF4-FFF2-40B4-BE49-F238E27FC236}">
                  <a16:creationId xmlns:a16="http://schemas.microsoft.com/office/drawing/2014/main" id="{96645E92-F4C6-99FE-2E32-5D73C53C7A60}"/>
                </a:ext>
              </a:extLst>
            </p:cNvPr>
            <p:cNvSpPr/>
            <p:nvPr/>
          </p:nvSpPr>
          <p:spPr>
            <a:xfrm>
              <a:off x="2511725"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Rectangle 16">
              <a:extLst>
                <a:ext uri="{FF2B5EF4-FFF2-40B4-BE49-F238E27FC236}">
                  <a16:creationId xmlns:a16="http://schemas.microsoft.com/office/drawing/2014/main" id="{D0AC6854-DA48-64F9-CF29-90FD16D97AEC}"/>
                </a:ext>
              </a:extLst>
            </p:cNvPr>
            <p:cNvSpPr/>
            <p:nvPr/>
          </p:nvSpPr>
          <p:spPr>
            <a:xfrm>
              <a:off x="2632054" y="1727200"/>
              <a:ext cx="12192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8" name="Rectangle 17">
              <a:extLst>
                <a:ext uri="{FF2B5EF4-FFF2-40B4-BE49-F238E27FC236}">
                  <a16:creationId xmlns:a16="http://schemas.microsoft.com/office/drawing/2014/main" id="{6E915F14-D704-4E9A-0254-E1422D19638A}"/>
                </a:ext>
              </a:extLst>
            </p:cNvPr>
            <p:cNvSpPr/>
            <p:nvPr/>
          </p:nvSpPr>
          <p:spPr>
            <a:xfrm>
              <a:off x="2752381" y="1727200"/>
              <a:ext cx="121920" cy="690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20" name="Picture 19">
            <a:extLst>
              <a:ext uri="{FF2B5EF4-FFF2-40B4-BE49-F238E27FC236}">
                <a16:creationId xmlns:a16="http://schemas.microsoft.com/office/drawing/2014/main" id="{91442CF1-F4B9-19BD-2286-34FD778B7A21}"/>
              </a:ext>
            </a:extLst>
          </p:cNvPr>
          <p:cNvPicPr>
            <a:picLocks noChangeAspect="1"/>
          </p:cNvPicPr>
          <p:nvPr/>
        </p:nvPicPr>
        <p:blipFill>
          <a:blip r:embed="rId3"/>
          <a:stretch>
            <a:fillRect/>
          </a:stretch>
        </p:blipFill>
        <p:spPr>
          <a:xfrm>
            <a:off x="4831373" y="1341120"/>
            <a:ext cx="563880" cy="406850"/>
          </a:xfrm>
          <a:prstGeom prst="rect">
            <a:avLst/>
          </a:prstGeom>
        </p:spPr>
      </p:pic>
      <p:pic>
        <p:nvPicPr>
          <p:cNvPr id="24" name="Picture 23">
            <a:extLst>
              <a:ext uri="{FF2B5EF4-FFF2-40B4-BE49-F238E27FC236}">
                <a16:creationId xmlns:a16="http://schemas.microsoft.com/office/drawing/2014/main" id="{9A0E9F03-72FD-1121-717D-5A361D88AFB8}"/>
              </a:ext>
            </a:extLst>
          </p:cNvPr>
          <p:cNvPicPr>
            <a:picLocks noChangeAspect="1"/>
          </p:cNvPicPr>
          <p:nvPr/>
        </p:nvPicPr>
        <p:blipFill>
          <a:blip r:embed="rId4"/>
          <a:stretch>
            <a:fillRect/>
          </a:stretch>
        </p:blipFill>
        <p:spPr>
          <a:xfrm>
            <a:off x="-12790808" y="-7704767"/>
            <a:ext cx="8763000" cy="6858000"/>
          </a:xfrm>
          <a:prstGeom prst="rect">
            <a:avLst/>
          </a:prstGeom>
        </p:spPr>
      </p:pic>
      <p:pic>
        <p:nvPicPr>
          <p:cNvPr id="26" name="Picture 25">
            <a:extLst>
              <a:ext uri="{FF2B5EF4-FFF2-40B4-BE49-F238E27FC236}">
                <a16:creationId xmlns:a16="http://schemas.microsoft.com/office/drawing/2014/main" id="{C60411EC-C610-5611-DFB1-4ED414946751}"/>
              </a:ext>
            </a:extLst>
          </p:cNvPr>
          <p:cNvPicPr>
            <a:picLocks noChangeAspect="1"/>
          </p:cNvPicPr>
          <p:nvPr/>
        </p:nvPicPr>
        <p:blipFill>
          <a:blip r:embed="rId5"/>
          <a:stretch>
            <a:fillRect/>
          </a:stretch>
        </p:blipFill>
        <p:spPr>
          <a:xfrm>
            <a:off x="-7233160" y="0"/>
            <a:ext cx="6858000" cy="6858000"/>
          </a:xfrm>
          <a:prstGeom prst="rect">
            <a:avLst/>
          </a:prstGeom>
        </p:spPr>
      </p:pic>
      <p:pic>
        <p:nvPicPr>
          <p:cNvPr id="29" name="Picture 28">
            <a:extLst>
              <a:ext uri="{FF2B5EF4-FFF2-40B4-BE49-F238E27FC236}">
                <a16:creationId xmlns:a16="http://schemas.microsoft.com/office/drawing/2014/main" id="{53F7303D-8325-C263-F4AA-809B66811F5E}"/>
              </a:ext>
            </a:extLst>
          </p:cNvPr>
          <p:cNvPicPr>
            <a:picLocks noChangeAspect="1"/>
          </p:cNvPicPr>
          <p:nvPr/>
        </p:nvPicPr>
        <p:blipFill>
          <a:blip r:embed="rId6"/>
          <a:stretch>
            <a:fillRect/>
          </a:stretch>
        </p:blipFill>
        <p:spPr>
          <a:xfrm>
            <a:off x="-16895060" y="3755088"/>
            <a:ext cx="6858000" cy="6858000"/>
          </a:xfrm>
          <a:prstGeom prst="rect">
            <a:avLst/>
          </a:prstGeom>
        </p:spPr>
      </p:pic>
      <p:pic>
        <p:nvPicPr>
          <p:cNvPr id="30" name="Picture 29">
            <a:extLst>
              <a:ext uri="{FF2B5EF4-FFF2-40B4-BE49-F238E27FC236}">
                <a16:creationId xmlns:a16="http://schemas.microsoft.com/office/drawing/2014/main" id="{B4C45E18-FFC5-FBAD-22C2-0E1B016AC5E0}"/>
              </a:ext>
            </a:extLst>
          </p:cNvPr>
          <p:cNvPicPr>
            <a:picLocks noChangeAspect="1"/>
          </p:cNvPicPr>
          <p:nvPr/>
        </p:nvPicPr>
        <p:blipFill>
          <a:blip r:embed="rId7"/>
          <a:stretch>
            <a:fillRect/>
          </a:stretch>
        </p:blipFill>
        <p:spPr>
          <a:xfrm>
            <a:off x="-4184040" y="-2626995"/>
            <a:ext cx="3429000" cy="1962150"/>
          </a:xfrm>
          <a:prstGeom prst="rect">
            <a:avLst/>
          </a:prstGeom>
        </p:spPr>
      </p:pic>
      <p:pic>
        <p:nvPicPr>
          <p:cNvPr id="33" name="Picture 32">
            <a:extLst>
              <a:ext uri="{FF2B5EF4-FFF2-40B4-BE49-F238E27FC236}">
                <a16:creationId xmlns:a16="http://schemas.microsoft.com/office/drawing/2014/main" id="{E44925CC-90D9-4EC3-96D1-8D8265B59753}"/>
              </a:ext>
            </a:extLst>
          </p:cNvPr>
          <p:cNvPicPr>
            <a:picLocks noChangeAspect="1"/>
          </p:cNvPicPr>
          <p:nvPr/>
        </p:nvPicPr>
        <p:blipFill>
          <a:blip r:embed="rId8"/>
          <a:stretch>
            <a:fillRect/>
          </a:stretch>
        </p:blipFill>
        <p:spPr>
          <a:xfrm>
            <a:off x="-21415237" y="-9780681"/>
            <a:ext cx="8880611" cy="6005513"/>
          </a:xfrm>
          <a:prstGeom prst="rect">
            <a:avLst/>
          </a:prstGeom>
        </p:spPr>
      </p:pic>
      <p:grpSp>
        <p:nvGrpSpPr>
          <p:cNvPr id="47" name="Group 46">
            <a:extLst>
              <a:ext uri="{FF2B5EF4-FFF2-40B4-BE49-F238E27FC236}">
                <a16:creationId xmlns:a16="http://schemas.microsoft.com/office/drawing/2014/main" id="{43CF6FE0-F15C-F1F4-503C-C8C0CA28F3A2}"/>
              </a:ext>
            </a:extLst>
          </p:cNvPr>
          <p:cNvGrpSpPr/>
          <p:nvPr/>
        </p:nvGrpSpPr>
        <p:grpSpPr>
          <a:xfrm>
            <a:off x="8492196" y="-1332779"/>
            <a:ext cx="1946267" cy="1208791"/>
            <a:chOff x="8492196" y="-1332779"/>
            <a:chExt cx="1946267" cy="1208791"/>
          </a:xfrm>
        </p:grpSpPr>
        <p:pic>
          <p:nvPicPr>
            <p:cNvPr id="45" name="Picture 44">
              <a:extLst>
                <a:ext uri="{FF2B5EF4-FFF2-40B4-BE49-F238E27FC236}">
                  <a16:creationId xmlns:a16="http://schemas.microsoft.com/office/drawing/2014/main" id="{2FD59505-C25C-DCD3-65B2-12BAFD8A824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6895" b="95749" l="28625" r="53125">
                          <a14:foregroundMark x1="29375" y1="82994" x2="29375" y2="82994"/>
                          <a14:foregroundMark x1="28625" y1="83364" x2="28625" y2="83364"/>
                          <a14:foregroundMark x1="53125" y1="87985" x2="53125" y2="87985"/>
                        </a14:backgroundRemoval>
                      </a14:imgEffect>
                    </a14:imgLayer>
                  </a14:imgProps>
                </a:ext>
              </a:extLst>
            </a:blip>
            <a:srcRect l="28386" t="74803" r="46072" b="1738"/>
            <a:stretch/>
          </p:blipFill>
          <p:spPr>
            <a:xfrm>
              <a:off x="8492196" y="-1332779"/>
              <a:ext cx="1946267" cy="1208791"/>
            </a:xfrm>
            <a:prstGeom prst="rect">
              <a:avLst/>
            </a:prstGeom>
          </p:spPr>
        </p:pic>
        <p:sp>
          <p:nvSpPr>
            <p:cNvPr id="46" name="Rectangle 45">
              <a:extLst>
                <a:ext uri="{FF2B5EF4-FFF2-40B4-BE49-F238E27FC236}">
                  <a16:creationId xmlns:a16="http://schemas.microsoft.com/office/drawing/2014/main" id="{DE5130E6-F24E-8842-39E1-58E73DE07D84}"/>
                </a:ext>
              </a:extLst>
            </p:cNvPr>
            <p:cNvSpPr/>
            <p:nvPr/>
          </p:nvSpPr>
          <p:spPr>
            <a:xfrm>
              <a:off x="8584547" y="-846767"/>
              <a:ext cx="1065421" cy="18192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pic>
        <p:nvPicPr>
          <p:cNvPr id="48" name="Picture 47">
            <a:extLst>
              <a:ext uri="{FF2B5EF4-FFF2-40B4-BE49-F238E27FC236}">
                <a16:creationId xmlns:a16="http://schemas.microsoft.com/office/drawing/2014/main" id="{6FE87785-0CE7-729A-06DA-D547145731C5}"/>
              </a:ext>
            </a:extLst>
          </p:cNvPr>
          <p:cNvPicPr>
            <a:picLocks noChangeAspect="1"/>
          </p:cNvPicPr>
          <p:nvPr/>
        </p:nvPicPr>
        <p:blipFill rotWithShape="1">
          <a:blip r:embed="rId11"/>
          <a:srcRect r="55620"/>
          <a:stretch/>
        </p:blipFill>
        <p:spPr>
          <a:xfrm flipH="1">
            <a:off x="-1" y="3044965"/>
            <a:ext cx="1424803" cy="2002771"/>
          </a:xfrm>
          <a:prstGeom prst="rect">
            <a:avLst/>
          </a:prstGeom>
        </p:spPr>
      </p:pic>
      <p:cxnSp>
        <p:nvCxnSpPr>
          <p:cNvPr id="50" name="Straight Connector 49">
            <a:extLst>
              <a:ext uri="{FF2B5EF4-FFF2-40B4-BE49-F238E27FC236}">
                <a16:creationId xmlns:a16="http://schemas.microsoft.com/office/drawing/2014/main" id="{52CB4784-6FDF-426F-F8F9-236854AE7CE8}"/>
              </a:ext>
            </a:extLst>
          </p:cNvPr>
          <p:cNvCxnSpPr>
            <a:stCxn id="7" idx="1"/>
            <a:endCxn id="7" idx="3"/>
          </p:cNvCxnSpPr>
          <p:nvPr/>
        </p:nvCxnSpPr>
        <p:spPr>
          <a:xfrm>
            <a:off x="-1" y="1059180"/>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22A852A-710B-2BA4-DC44-34A83B34AE4F}"/>
              </a:ext>
            </a:extLst>
          </p:cNvPr>
          <p:cNvCxnSpPr>
            <a:cxnSpLocks/>
            <a:endCxn id="9" idx="2"/>
          </p:cNvCxnSpPr>
          <p:nvPr/>
        </p:nvCxnSpPr>
        <p:spPr>
          <a:xfrm>
            <a:off x="8277078" y="5657850"/>
            <a:ext cx="0" cy="120015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1C665FF-E2A5-1395-6A72-FF036D30F41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2707933" y="604520"/>
            <a:ext cx="2123440" cy="1300480"/>
          </a:xfrm>
          <a:prstGeom prst="rect">
            <a:avLst/>
          </a:prstGeom>
        </p:spPr>
      </p:pic>
      <p:pic>
        <p:nvPicPr>
          <p:cNvPr id="27" name="Picture 26">
            <a:extLst>
              <a:ext uri="{FF2B5EF4-FFF2-40B4-BE49-F238E27FC236}">
                <a16:creationId xmlns:a16="http://schemas.microsoft.com/office/drawing/2014/main" id="{F076E5C2-D6EB-7E8A-D6C3-1A3C901A4E3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6363950" y="2947035"/>
            <a:ext cx="2845191" cy="1838325"/>
          </a:xfrm>
          <a:prstGeom prst="rect">
            <a:avLst/>
          </a:prstGeom>
        </p:spPr>
      </p:pic>
      <p:pic>
        <p:nvPicPr>
          <p:cNvPr id="32" name="Picture 31">
            <a:extLst>
              <a:ext uri="{FF2B5EF4-FFF2-40B4-BE49-F238E27FC236}">
                <a16:creationId xmlns:a16="http://schemas.microsoft.com/office/drawing/2014/main" id="{975C64B8-32CF-1CE9-477E-7DBA174500EC}"/>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403" b="22366" l="18875" r="28375">
                        <a14:foregroundMark x1="20750" y1="5360" x2="20750" y2="5360"/>
                        <a14:foregroundMark x1="22750" y1="5360" x2="22750" y2="5360"/>
                        <a14:foregroundMark x1="24625" y1="6470" x2="24625" y2="6470"/>
                        <a14:foregroundMark x1="26500" y1="5176" x2="26500" y2="5176"/>
                        <a14:foregroundMark x1="23750" y1="5176" x2="23750" y2="5176"/>
                        <a14:foregroundMark x1="28250" y1="22366" x2="28250" y2="22366"/>
                        <a14:foregroundMark x1="28375" y1="9797" x2="28375" y2="9797"/>
                        <a14:foregroundMark x1="26250" y1="18484" x2="26250" y2="18484"/>
                        <a14:foregroundMark x1="19000" y1="8133" x2="19000" y2="8133"/>
                      </a14:backgroundRemoval>
                    </a14:imgEffect>
                  </a14:imgLayer>
                </a14:imgProps>
              </a:ext>
            </a:extLst>
          </a:blip>
          <a:srcRect l="17819" r="70892" b="75837"/>
          <a:stretch/>
        </p:blipFill>
        <p:spPr>
          <a:xfrm>
            <a:off x="11033358" y="2823720"/>
            <a:ext cx="1293071" cy="1871624"/>
          </a:xfrm>
          <a:prstGeom prst="rect">
            <a:avLst/>
          </a:prstGeom>
        </p:spPr>
      </p:pic>
      <p:pic>
        <p:nvPicPr>
          <p:cNvPr id="34" name="Picture 33">
            <a:extLst>
              <a:ext uri="{FF2B5EF4-FFF2-40B4-BE49-F238E27FC236}">
                <a16:creationId xmlns:a16="http://schemas.microsoft.com/office/drawing/2014/main" id="{6C000231-AD3F-AA93-FFDB-C84C39563029}"/>
              </a:ext>
            </a:extLst>
          </p:cNvPr>
          <p:cNvPicPr>
            <a:picLocks noChangeAspect="1"/>
          </p:cNvPicPr>
          <p:nvPr/>
        </p:nvPicPr>
        <p:blipFill rotWithShape="1">
          <a:blip r:embed="rId17">
            <a:extLst>
              <a:ext uri="{BEBA8EAE-BF5A-486C-A8C5-ECC9F3942E4B}">
                <a14:imgProps xmlns:a14="http://schemas.microsoft.com/office/drawing/2010/main">
                  <a14:imgLayer r:embed="rId10">
                    <a14:imgEffect>
                      <a14:backgroundRemoval t="2588" b="25139" l="36375" r="54250">
                        <a14:foregroundMark x1="45875" y1="6285" x2="45875" y2="6285"/>
                        <a14:foregroundMark x1="53125" y1="15712" x2="53125" y2="15712"/>
                        <a14:foregroundMark x1="53375" y1="22921" x2="53375" y2="22921"/>
                        <a14:foregroundMark x1="54250" y1="16451" x2="54250" y2="16451"/>
                        <a14:foregroundMark x1="45125" y1="25139" x2="45125" y2="25139"/>
                        <a14:foregroundMark x1="36375" y1="16821" x2="36375" y2="16821"/>
                      </a14:backgroundRemoval>
                    </a14:imgEffect>
                  </a14:imgLayer>
                </a14:imgProps>
              </a:ext>
            </a:extLst>
          </a:blip>
          <a:srcRect l="34757" r="44966" b="72965"/>
          <a:stretch/>
        </p:blipFill>
        <p:spPr>
          <a:xfrm>
            <a:off x="7242800" y="584437"/>
            <a:ext cx="2322541" cy="2094053"/>
          </a:xfrm>
          <a:prstGeom prst="rect">
            <a:avLst/>
          </a:prstGeom>
        </p:spPr>
      </p:pic>
      <p:pic>
        <p:nvPicPr>
          <p:cNvPr id="35" name="Picture 34">
            <a:extLst>
              <a:ext uri="{FF2B5EF4-FFF2-40B4-BE49-F238E27FC236}">
                <a16:creationId xmlns:a16="http://schemas.microsoft.com/office/drawing/2014/main" id="{53091511-F7DB-D1C0-BBBC-FD679F9656EF}"/>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11091" b="34381" l="57875" r="80500">
                        <a14:foregroundMark x1="58250" y1="14972" x2="58250" y2="14972"/>
                        <a14:foregroundMark x1="57875" y1="32163" x2="57875" y2="32163"/>
                        <a14:foregroundMark x1="64125" y1="33641" x2="64125" y2="33641"/>
                        <a14:foregroundMark x1="67500" y1="33457" x2="61500" y2="33272"/>
                        <a14:foregroundMark x1="59625" y1="12015" x2="59625" y2="12015"/>
                        <a14:foregroundMark x1="61750" y1="11460" x2="61750" y2="11460"/>
                        <a14:foregroundMark x1="63625" y1="11275" x2="63625" y2="11275"/>
                        <a14:foregroundMark x1="65125" y1="11275" x2="65125" y2="11275"/>
                        <a14:foregroundMark x1="66250" y1="11460" x2="66250" y2="11460"/>
                        <a14:foregroundMark x1="70750" y1="21627" x2="70750" y2="21627"/>
                        <a14:foregroundMark x1="73250" y1="21996" x2="73250" y2="21996"/>
                        <a14:foregroundMark x1="76250" y1="21627" x2="76250" y2="21627"/>
                        <a14:foregroundMark x1="78250" y1="21442" x2="78250" y2="21442"/>
                        <a14:foregroundMark x1="80500" y1="21442" x2="80500" y2="21442"/>
                        <a14:foregroundMark x1="78000" y1="34381" x2="78000" y2="34381"/>
                      </a14:backgroundRemoval>
                    </a14:imgEffect>
                  </a14:imgLayer>
                </a14:imgProps>
              </a:ext>
            </a:extLst>
          </a:blip>
          <a:srcRect l="55929" t="9102" r="17117" b="63863"/>
          <a:stretch/>
        </p:blipFill>
        <p:spPr>
          <a:xfrm>
            <a:off x="1355990" y="2839255"/>
            <a:ext cx="3087368" cy="2094052"/>
          </a:xfrm>
          <a:prstGeom prst="rect">
            <a:avLst/>
          </a:prstGeom>
        </p:spPr>
      </p:pic>
      <p:pic>
        <p:nvPicPr>
          <p:cNvPr id="36" name="Picture 35">
            <a:extLst>
              <a:ext uri="{FF2B5EF4-FFF2-40B4-BE49-F238E27FC236}">
                <a16:creationId xmlns:a16="http://schemas.microsoft.com/office/drawing/2014/main" id="{D8617708-A06C-4035-EEEF-AE41C80A9B8D}"/>
              </a:ext>
            </a:extLst>
          </p:cNvPr>
          <p:cNvPicPr>
            <a:picLocks noChangeAspect="1"/>
          </p:cNvPicPr>
          <p:nvPr/>
        </p:nvPicPr>
        <p:blipFill rotWithShape="1">
          <a:blip r:embed="rId19">
            <a:extLst>
              <a:ext uri="{BEBA8EAE-BF5A-486C-A8C5-ECC9F3942E4B}">
                <a14:imgProps xmlns:a14="http://schemas.microsoft.com/office/drawing/2010/main">
                  <a14:imgLayer r:embed="rId10">
                    <a14:imgEffect>
                      <a14:backgroundRemoval t="5380" b="21382" l="84535" r="95379">
                        <a14:foregroundMark x1="84500" y1="9057" x2="84500" y2="9057"/>
                        <a14:foregroundMark x1="84750" y1="17930" x2="84750" y2="17930"/>
                        <a14:foregroundMark x1="85875" y1="5545" x2="85875" y2="5545"/>
                        <a14:foregroundMark x1="87500" y1="5915" x2="87500" y2="5915"/>
                        <a14:foregroundMark x1="88875" y1="6654" x2="88875" y2="6654"/>
                        <a14:foregroundMark x1="86750" y1="6654" x2="86750" y2="6654"/>
                        <a14:foregroundMark x1="86000" y1="6654" x2="86000" y2="6654"/>
                        <a14:foregroundMark x1="91000" y1="6839" x2="91000" y2="6839"/>
                        <a14:foregroundMark x1="91750" y1="6285" x2="91750" y2="6285"/>
                        <a14:foregroundMark x1="93500" y1="5915" x2="93500" y2="5915"/>
                        <a14:foregroundMark x1="89250" y1="5730" x2="89250" y2="5730"/>
                        <a14:foregroundMark x1="85250" y1="7579" x2="85250" y2="7579"/>
                        <a14:foregroundMark x1="93750" y1="7763" x2="93750" y2="7763"/>
                      </a14:backgroundRemoval>
                    </a14:imgEffect>
                  </a14:imgLayer>
                </a14:imgProps>
              </a:ext>
            </a:extLst>
          </a:blip>
          <a:srcRect l="83180" t="3380" r="3265" b="76618"/>
          <a:stretch/>
        </p:blipFill>
        <p:spPr>
          <a:xfrm>
            <a:off x="9458360" y="3312137"/>
            <a:ext cx="1552518" cy="1549238"/>
          </a:xfrm>
          <a:prstGeom prst="rect">
            <a:avLst/>
          </a:prstGeom>
        </p:spPr>
      </p:pic>
      <p:pic>
        <p:nvPicPr>
          <p:cNvPr id="37" name="Picture 36">
            <a:extLst>
              <a:ext uri="{FF2B5EF4-FFF2-40B4-BE49-F238E27FC236}">
                <a16:creationId xmlns:a16="http://schemas.microsoft.com/office/drawing/2014/main" id="{62DDF4AE-E8B7-EB54-BBC9-7386BC16ED4A}"/>
              </a:ext>
            </a:extLst>
          </p:cNvPr>
          <p:cNvPicPr>
            <a:picLocks noChangeAspect="1"/>
          </p:cNvPicPr>
          <p:nvPr/>
        </p:nvPicPr>
        <p:blipFill rotWithShape="1">
          <a:blip r:embed="rId20">
            <a:extLst>
              <a:ext uri="{BEBA8EAE-BF5A-486C-A8C5-ECC9F3942E4B}">
                <a14:imgProps xmlns:a14="http://schemas.microsoft.com/office/drawing/2010/main">
                  <a14:imgLayer r:embed="rId10">
                    <a14:imgEffect>
                      <a14:backgroundRemoval t="26433" b="48614" l="17500" r="33750">
                        <a14:foregroundMark x1="18500" y1="32532" x2="18500" y2="32532"/>
                        <a14:foregroundMark x1="33375" y1="31793" x2="33375" y2="31793"/>
                        <a14:foregroundMark x1="33500" y1="40111" x2="33500" y2="40111"/>
                        <a14:foregroundMark x1="17500" y1="38078" x2="17500" y2="38078"/>
                        <a14:foregroundMark x1="20000" y1="42514" x2="27000" y2="41220"/>
                        <a14:foregroundMark x1="27000" y1="41220" x2="31375" y2="41959"/>
                        <a14:foregroundMark x1="33500" y1="37893" x2="33500" y2="37893"/>
                        <a14:foregroundMark x1="20625" y1="40850" x2="20625" y2="40850"/>
                        <a14:foregroundMark x1="20875" y1="40850" x2="20875" y2="40850"/>
                        <a14:foregroundMark x1="21000" y1="40481" x2="21000" y2="40481"/>
                        <a14:foregroundMark x1="33750" y1="33641" x2="33750" y2="33641"/>
                        <a14:foregroundMark x1="33250" y1="48614" x2="33250" y2="48614"/>
                      </a14:backgroundRemoval>
                    </a14:imgEffect>
                  </a14:imgLayer>
                </a14:imgProps>
              </a:ext>
            </a:extLst>
          </a:blip>
          <a:srcRect l="17017" t="24388" r="64806" b="48577"/>
          <a:stretch/>
        </p:blipFill>
        <p:spPr>
          <a:xfrm>
            <a:off x="222884" y="88384"/>
            <a:ext cx="2082036" cy="2094052"/>
          </a:xfrm>
          <a:prstGeom prst="rect">
            <a:avLst/>
          </a:prstGeom>
        </p:spPr>
      </p:pic>
      <p:pic>
        <p:nvPicPr>
          <p:cNvPr id="38" name="Picture 37">
            <a:extLst>
              <a:ext uri="{FF2B5EF4-FFF2-40B4-BE49-F238E27FC236}">
                <a16:creationId xmlns:a16="http://schemas.microsoft.com/office/drawing/2014/main" id="{6B8B5174-FB2B-8661-8775-133FBD09A918}"/>
              </a:ext>
            </a:extLst>
          </p:cNvPr>
          <p:cNvPicPr>
            <a:picLocks noChangeAspect="1"/>
          </p:cNvPicPr>
          <p:nvPr/>
        </p:nvPicPr>
        <p:blipFill rotWithShape="1">
          <a:blip r:embed="rId21">
            <a:extLst>
              <a:ext uri="{BEBA8EAE-BF5A-486C-A8C5-ECC9F3942E4B}">
                <a14:imgProps xmlns:a14="http://schemas.microsoft.com/office/drawing/2010/main">
                  <a14:imgLayer r:embed="rId10">
                    <a14:imgEffect>
                      <a14:backgroundRemoval t="29205" b="47689" l="38875" r="50375">
                        <a14:foregroundMark x1="38875" y1="33457" x2="38875" y2="33457"/>
                        <a14:foregroundMark x1="39750" y1="47689" x2="47750" y2="47505"/>
                        <a14:foregroundMark x1="40125" y1="29945" x2="40125" y2="29945"/>
                        <a14:foregroundMark x1="42250" y1="30314" x2="42250" y2="30314"/>
                        <a14:foregroundMark x1="44875" y1="29945" x2="44875" y2="29945"/>
                        <a14:foregroundMark x1="43500" y1="30499" x2="43500" y2="30499"/>
                        <a14:foregroundMark x1="46250" y1="30129" x2="46250" y2="30129"/>
                        <a14:foregroundMark x1="47375" y1="29760" x2="47375" y2="29760"/>
                      </a14:backgroundRemoval>
                    </a14:imgEffect>
                  </a14:imgLayer>
                </a14:imgProps>
              </a:ext>
            </a:extLst>
          </a:blip>
          <a:srcRect l="38253" t="27294" r="48193" b="50097"/>
          <a:stretch/>
        </p:blipFill>
        <p:spPr>
          <a:xfrm>
            <a:off x="5814607" y="1095241"/>
            <a:ext cx="1733747" cy="1955634"/>
          </a:xfrm>
          <a:prstGeom prst="rect">
            <a:avLst/>
          </a:prstGeom>
        </p:spPr>
      </p:pic>
      <p:pic>
        <p:nvPicPr>
          <p:cNvPr id="39" name="Picture 38">
            <a:extLst>
              <a:ext uri="{FF2B5EF4-FFF2-40B4-BE49-F238E27FC236}">
                <a16:creationId xmlns:a16="http://schemas.microsoft.com/office/drawing/2014/main" id="{CC1A17D8-DA19-73B4-6345-F48BA1045E61}"/>
              </a:ext>
            </a:extLst>
          </p:cNvPr>
          <p:cNvPicPr>
            <a:picLocks noChangeAspect="1"/>
          </p:cNvPicPr>
          <p:nvPr/>
        </p:nvPicPr>
        <p:blipFill rotWithShape="1">
          <a:blip r:embed="rId22">
            <a:extLst>
              <a:ext uri="{BEBA8EAE-BF5A-486C-A8C5-ECC9F3942E4B}">
                <a14:imgProps xmlns:a14="http://schemas.microsoft.com/office/drawing/2010/main">
                  <a14:imgLayer r:embed="rId10">
                    <a14:imgEffect>
                      <a14:backgroundRemoval t="51941" b="69871" l="22375" r="44875">
                        <a14:foregroundMark x1="24500" y1="54898" x2="24500" y2="54898"/>
                        <a14:foregroundMark x1="23125" y1="55638" x2="23125" y2="55638"/>
                        <a14:foregroundMark x1="22375" y1="55823" x2="22375" y2="55823"/>
                        <a14:foregroundMark x1="23250" y1="58780" x2="23250" y2="58780"/>
                        <a14:foregroundMark x1="23500" y1="58226" x2="32625" y2="58965"/>
                        <a14:foregroundMark x1="32625" y1="58965" x2="43500" y2="58226"/>
                        <a14:foregroundMark x1="44875" y1="54713" x2="44875" y2="54713"/>
                        <a14:foregroundMark x1="33750" y1="55453" x2="33750" y2="55453"/>
                        <a14:foregroundMark x1="34125" y1="54898" x2="34125" y2="54898"/>
                        <a14:foregroundMark x1="33625" y1="54713" x2="33625" y2="54713"/>
                        <a14:foregroundMark x1="41875" y1="69316" x2="41875" y2="69316"/>
                      </a14:backgroundRemoval>
                    </a14:imgEffect>
                  </a14:imgLayer>
                </a14:imgProps>
              </a:ext>
            </a:extLst>
          </a:blip>
          <a:srcRect l="21612" t="49859" r="52876" b="27532"/>
          <a:stretch/>
        </p:blipFill>
        <p:spPr>
          <a:xfrm>
            <a:off x="8719877" y="4744101"/>
            <a:ext cx="3912116" cy="2344424"/>
          </a:xfrm>
          <a:prstGeom prst="rect">
            <a:avLst/>
          </a:prstGeom>
        </p:spPr>
      </p:pic>
      <p:pic>
        <p:nvPicPr>
          <p:cNvPr id="40" name="Picture 39">
            <a:extLst>
              <a:ext uri="{FF2B5EF4-FFF2-40B4-BE49-F238E27FC236}">
                <a16:creationId xmlns:a16="http://schemas.microsoft.com/office/drawing/2014/main" id="{2952B4F4-421B-1852-348E-369BFA90E7B4}"/>
              </a:ext>
            </a:extLst>
          </p:cNvPr>
          <p:cNvPicPr>
            <a:picLocks noChangeAspect="1"/>
          </p:cNvPicPr>
          <p:nvPr/>
        </p:nvPicPr>
        <p:blipFill rotWithShape="1">
          <a:blip r:embed="rId23">
            <a:extLst>
              <a:ext uri="{BEBA8EAE-BF5A-486C-A8C5-ECC9F3942E4B}">
                <a14:imgProps xmlns:a14="http://schemas.microsoft.com/office/drawing/2010/main">
                  <a14:imgLayer r:embed="rId10">
                    <a14:imgEffect>
                      <a14:backgroundRemoval t="79298" b="97043" l="10750" r="23750">
                        <a14:foregroundMark x1="12375" y1="92237" x2="12375" y2="92237"/>
                        <a14:foregroundMark x1="22250" y1="90943" x2="22250" y2="90943"/>
                        <a14:foregroundMark x1="23750" y1="89464" x2="23750" y2="89464"/>
                        <a14:foregroundMark x1="18250" y1="80961" x2="18250" y2="80961"/>
                        <a14:foregroundMark x1="16875" y1="80591" x2="16875" y2="80591"/>
                        <a14:foregroundMark x1="15625" y1="80776" x2="15625" y2="80776"/>
                        <a14:foregroundMark x1="14000" y1="80591" x2="14000" y2="80591"/>
                        <a14:foregroundMark x1="10875" y1="86691" x2="10875" y2="86691"/>
                        <a14:foregroundMark x1="10750" y1="93900" x2="10750" y2="93900"/>
                      </a14:backgroundRemoval>
                    </a14:imgEffect>
                  </a14:imgLayer>
                </a14:imgProps>
              </a:ext>
            </a:extLst>
          </a:blip>
          <a:srcRect l="9674" t="77157" r="75503" b="234"/>
          <a:stretch/>
        </p:blipFill>
        <p:spPr>
          <a:xfrm>
            <a:off x="3553147" y="5319692"/>
            <a:ext cx="1697894" cy="1751211"/>
          </a:xfrm>
          <a:prstGeom prst="rect">
            <a:avLst/>
          </a:prstGeom>
        </p:spPr>
      </p:pic>
      <p:pic>
        <p:nvPicPr>
          <p:cNvPr id="41" name="Picture 40">
            <a:extLst>
              <a:ext uri="{FF2B5EF4-FFF2-40B4-BE49-F238E27FC236}">
                <a16:creationId xmlns:a16="http://schemas.microsoft.com/office/drawing/2014/main" id="{B4BD47E4-A8C2-06AC-B354-E035601C1CFC}"/>
              </a:ext>
            </a:extLst>
          </p:cNvPr>
          <p:cNvPicPr>
            <a:picLocks noChangeAspect="1"/>
          </p:cNvPicPr>
          <p:nvPr/>
        </p:nvPicPr>
        <p:blipFill rotWithShape="1">
          <a:blip r:embed="rId24">
            <a:extLst>
              <a:ext uri="{BEBA8EAE-BF5A-486C-A8C5-ECC9F3942E4B}">
                <a14:imgProps xmlns:a14="http://schemas.microsoft.com/office/drawing/2010/main">
                  <a14:imgLayer r:embed="rId10">
                    <a14:imgEffect>
                      <a14:backgroundRemoval t="58226" b="77264" l="84500" r="97000">
                        <a14:foregroundMark x1="85000" y1="62847" x2="85000" y2="62847"/>
                        <a14:foregroundMark x1="91500" y1="59335" x2="91500" y2="59335"/>
                        <a14:foregroundMark x1="91375" y1="58226" x2="91375" y2="58226"/>
                        <a14:foregroundMark x1="97000" y1="62662" x2="97000" y2="62662"/>
                        <a14:foregroundMark x1="96625" y1="77264" x2="84500" y2="76895"/>
                      </a14:backgroundRemoval>
                    </a14:imgEffect>
                  </a14:imgLayer>
                </a14:imgProps>
              </a:ext>
            </a:extLst>
          </a:blip>
          <a:srcRect l="83807" t="56986" r="2324" b="20405"/>
          <a:stretch/>
        </p:blipFill>
        <p:spPr>
          <a:xfrm>
            <a:off x="2905150" y="2038205"/>
            <a:ext cx="1435491" cy="1582407"/>
          </a:xfrm>
          <a:prstGeom prst="rect">
            <a:avLst/>
          </a:prstGeom>
        </p:spPr>
      </p:pic>
      <p:pic>
        <p:nvPicPr>
          <p:cNvPr id="42" name="Picture 41">
            <a:extLst>
              <a:ext uri="{FF2B5EF4-FFF2-40B4-BE49-F238E27FC236}">
                <a16:creationId xmlns:a16="http://schemas.microsoft.com/office/drawing/2014/main" id="{30595A39-F761-806F-6EE7-3843485ABC45}"/>
              </a:ext>
            </a:extLst>
          </p:cNvPr>
          <p:cNvPicPr>
            <a:picLocks noChangeAspect="1"/>
          </p:cNvPicPr>
          <p:nvPr/>
        </p:nvPicPr>
        <p:blipFill rotWithShape="1">
          <a:blip r:embed="rId25">
            <a:extLst>
              <a:ext uri="{BEBA8EAE-BF5A-486C-A8C5-ECC9F3942E4B}">
                <a14:imgProps xmlns:a14="http://schemas.microsoft.com/office/drawing/2010/main">
                  <a14:imgLayer r:embed="rId10">
                    <a14:imgEffect>
                      <a14:backgroundRemoval t="30129" b="51941" l="83000" r="97000">
                        <a14:foregroundMark x1="93750" y1="30499" x2="93750" y2="30499"/>
                        <a14:foregroundMark x1="95750" y1="51941" x2="95750" y2="51941"/>
                        <a14:foregroundMark x1="83000" y1="43993" x2="83000" y2="43993"/>
                      </a14:backgroundRemoval>
                    </a14:imgEffect>
                  </a14:imgLayer>
                </a14:imgProps>
              </a:ext>
            </a:extLst>
          </a:blip>
          <a:srcRect l="82510" t="28376" r="1330" b="46636"/>
          <a:stretch/>
        </p:blipFill>
        <p:spPr>
          <a:xfrm>
            <a:off x="10081829" y="701299"/>
            <a:ext cx="1851060" cy="1935484"/>
          </a:xfrm>
          <a:prstGeom prst="rect">
            <a:avLst/>
          </a:prstGeom>
        </p:spPr>
      </p:pic>
      <p:pic>
        <p:nvPicPr>
          <p:cNvPr id="43" name="Picture 42">
            <a:extLst>
              <a:ext uri="{FF2B5EF4-FFF2-40B4-BE49-F238E27FC236}">
                <a16:creationId xmlns:a16="http://schemas.microsoft.com/office/drawing/2014/main" id="{F338E14E-0E3E-7BEB-D635-4F866CE561C4}"/>
              </a:ext>
            </a:extLst>
          </p:cNvPr>
          <p:cNvPicPr>
            <a:picLocks noChangeAspect="1"/>
          </p:cNvPicPr>
          <p:nvPr/>
        </p:nvPicPr>
        <p:blipFill rotWithShape="1">
          <a:blip r:embed="rId26">
            <a:extLst>
              <a:ext uri="{BEBA8EAE-BF5A-486C-A8C5-ECC9F3942E4B}">
                <a14:imgProps xmlns:a14="http://schemas.microsoft.com/office/drawing/2010/main">
                  <a14:imgLayer r:embed="rId10">
                    <a14:imgEffect>
                      <a14:backgroundRemoval t="26617" b="42514" l="2625" r="12875">
                        <a14:foregroundMark x1="2625" y1="28281" x2="2625" y2="28281"/>
                        <a14:foregroundMark x1="2625" y1="29945" x2="2625" y2="29945"/>
                        <a14:foregroundMark x1="12875" y1="30499" x2="12875" y2="30499"/>
                        <a14:foregroundMark x1="12875" y1="28096" x2="12875" y2="28096"/>
                        <a14:foregroundMark x1="3875" y1="28096" x2="3875" y2="28096"/>
                        <a14:foregroundMark x1="4375" y1="27726" x2="4375" y2="27726"/>
                        <a14:foregroundMark x1="5500" y1="27911" x2="5500" y2="27911"/>
                        <a14:foregroundMark x1="6750" y1="27726" x2="6750" y2="27726"/>
                        <a14:foregroundMark x1="8125" y1="27726" x2="8125" y2="27726"/>
                        <a14:foregroundMark x1="10000" y1="27726" x2="10000" y2="27726"/>
                        <a14:foregroundMark x1="11875" y1="27726" x2="11875" y2="27726"/>
                        <a14:foregroundMark x1="9125" y1="27911" x2="9125" y2="27911"/>
                        <a14:foregroundMark x1="10875" y1="42514" x2="10875" y2="42514"/>
                        <a14:foregroundMark x1="5500" y1="38078" x2="5500" y2="38078"/>
                        <a14:foregroundMark x1="4750" y1="38632" x2="8875" y2="39372"/>
                      </a14:backgroundRemoval>
                    </a14:imgEffect>
                  </a14:imgLayer>
                </a14:imgProps>
              </a:ext>
            </a:extLst>
          </a:blip>
          <a:srcRect l="2185" t="29505" r="86148" b="55601"/>
          <a:stretch/>
        </p:blipFill>
        <p:spPr>
          <a:xfrm>
            <a:off x="5739814" y="5657850"/>
            <a:ext cx="1657280" cy="1430675"/>
          </a:xfrm>
          <a:prstGeom prst="rect">
            <a:avLst/>
          </a:prstGeom>
        </p:spPr>
      </p:pic>
      <p:pic>
        <p:nvPicPr>
          <p:cNvPr id="44" name="Picture 43">
            <a:extLst>
              <a:ext uri="{FF2B5EF4-FFF2-40B4-BE49-F238E27FC236}">
                <a16:creationId xmlns:a16="http://schemas.microsoft.com/office/drawing/2014/main" id="{05D9AFF8-C1C7-748E-4B8C-4A7743D87984}"/>
              </a:ext>
            </a:extLst>
          </p:cNvPr>
          <p:cNvPicPr>
            <a:picLocks noChangeAspect="1"/>
          </p:cNvPicPr>
          <p:nvPr/>
        </p:nvPicPr>
        <p:blipFill rotWithShape="1">
          <a:blip r:embed="rId27">
            <a:extLst>
              <a:ext uri="{BEBA8EAE-BF5A-486C-A8C5-ECC9F3942E4B}">
                <a14:imgProps xmlns:a14="http://schemas.microsoft.com/office/drawing/2010/main">
                  <a14:imgLayer r:embed="rId10">
                    <a14:imgEffect>
                      <a14:backgroundRemoval t="74677" b="94270" l="64375" r="87125">
                        <a14:foregroundMark x1="64375" y1="84104" x2="64375" y2="84104"/>
                        <a14:foregroundMark x1="85875" y1="92791" x2="85875" y2="92791"/>
                        <a14:foregroundMark x1="75250" y1="79852" x2="75250" y2="79852"/>
                        <a14:foregroundMark x1="68000" y1="92606" x2="83375" y2="93161"/>
                        <a14:foregroundMark x1="87125" y1="88355" x2="87125" y2="88355"/>
                        <a14:foregroundMark x1="70250" y1="93715" x2="70250" y2="93715"/>
                        <a14:foregroundMark x1="78375" y1="91682" x2="78375" y2="91682"/>
                        <a14:foregroundMark x1="68375" y1="78928" x2="68375" y2="78928"/>
                        <a14:foregroundMark x1="68500" y1="79482" x2="76250" y2="76525"/>
                        <a14:foregroundMark x1="76250" y1="76525" x2="81625" y2="79298"/>
                        <a14:foregroundMark x1="82375" y1="79667" x2="82375" y2="79667"/>
                        <a14:foregroundMark x1="71500" y1="76525" x2="71500" y2="76525"/>
                        <a14:foregroundMark x1="69625" y1="77264" x2="69625" y2="77264"/>
                        <a14:foregroundMark x1="75625" y1="74677" x2="75625" y2="74677"/>
                        <a14:foregroundMark x1="71750" y1="75786" x2="71750" y2="75786"/>
                        <a14:foregroundMark x1="81875" y1="92237" x2="72875" y2="89464"/>
                        <a14:foregroundMark x1="70875" y1="76710" x2="70875" y2="76710"/>
                        <a14:foregroundMark x1="69125" y1="80222" x2="69125" y2="80222"/>
                      </a14:backgroundRemoval>
                    </a14:imgEffect>
                  </a14:imgLayer>
                </a14:imgProps>
              </a:ext>
            </a:extLst>
          </a:blip>
          <a:srcRect l="63217" t="73244" r="11241" b="3297"/>
          <a:stretch/>
        </p:blipFill>
        <p:spPr>
          <a:xfrm>
            <a:off x="0" y="4997002"/>
            <a:ext cx="3224649" cy="2002771"/>
          </a:xfrm>
          <a:prstGeom prst="rect">
            <a:avLst/>
          </a:prstGeom>
        </p:spPr>
      </p:pic>
      <p:pic>
        <p:nvPicPr>
          <p:cNvPr id="57" name="Picture 56">
            <a:extLst>
              <a:ext uri="{FF2B5EF4-FFF2-40B4-BE49-F238E27FC236}">
                <a16:creationId xmlns:a16="http://schemas.microsoft.com/office/drawing/2014/main" id="{FBD03C00-3E8D-FA03-4037-73A8F37F824D}"/>
              </a:ext>
            </a:extLst>
          </p:cNvPr>
          <p:cNvPicPr>
            <a:picLocks noChangeAspect="1"/>
          </p:cNvPicPr>
          <p:nvPr/>
        </p:nvPicPr>
        <p:blipFill rotWithShape="1">
          <a:blip r:embed="rId11"/>
          <a:srcRect l="62198"/>
          <a:stretch/>
        </p:blipFill>
        <p:spPr>
          <a:xfrm>
            <a:off x="-25705" y="1353770"/>
            <a:ext cx="1213602" cy="2002771"/>
          </a:xfrm>
          <a:prstGeom prst="rect">
            <a:avLst/>
          </a:prstGeom>
        </p:spPr>
      </p:pic>
      <p:pic>
        <p:nvPicPr>
          <p:cNvPr id="58" name="Picture 57">
            <a:extLst>
              <a:ext uri="{FF2B5EF4-FFF2-40B4-BE49-F238E27FC236}">
                <a16:creationId xmlns:a16="http://schemas.microsoft.com/office/drawing/2014/main" id="{91BFB64A-3189-63CA-C117-AB1CD6C6092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129718" y="1391757"/>
            <a:ext cx="771672" cy="896135"/>
          </a:xfrm>
          <a:prstGeom prst="rect">
            <a:avLst/>
          </a:prstGeom>
        </p:spPr>
      </p:pic>
      <p:pic>
        <p:nvPicPr>
          <p:cNvPr id="59" name="Picture 58">
            <a:extLst>
              <a:ext uri="{FF2B5EF4-FFF2-40B4-BE49-F238E27FC236}">
                <a16:creationId xmlns:a16="http://schemas.microsoft.com/office/drawing/2014/main" id="{6BD8A54C-6EC3-4BB3-4BE4-50889D0F27E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217076" y="1997024"/>
            <a:ext cx="771672" cy="896135"/>
          </a:xfrm>
          <a:prstGeom prst="rect">
            <a:avLst/>
          </a:prstGeom>
        </p:spPr>
      </p:pic>
      <p:pic>
        <p:nvPicPr>
          <p:cNvPr id="61" name="Picture 60">
            <a:extLst>
              <a:ext uri="{FF2B5EF4-FFF2-40B4-BE49-F238E27FC236}">
                <a16:creationId xmlns:a16="http://schemas.microsoft.com/office/drawing/2014/main" id="{038705E8-2019-E144-97A4-6D5D8D38A8C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261206" y="687342"/>
            <a:ext cx="771672" cy="896135"/>
          </a:xfrm>
          <a:prstGeom prst="rect">
            <a:avLst/>
          </a:prstGeom>
        </p:spPr>
      </p:pic>
      <p:pic>
        <p:nvPicPr>
          <p:cNvPr id="64" name="Picture 63">
            <a:extLst>
              <a:ext uri="{FF2B5EF4-FFF2-40B4-BE49-F238E27FC236}">
                <a16:creationId xmlns:a16="http://schemas.microsoft.com/office/drawing/2014/main" id="{43A8C8BD-BBCB-17D0-1837-60D4B6205EE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57522" y="3829363"/>
            <a:ext cx="771672" cy="896135"/>
          </a:xfrm>
          <a:prstGeom prst="rect">
            <a:avLst/>
          </a:prstGeom>
        </p:spPr>
      </p:pic>
      <p:pic>
        <p:nvPicPr>
          <p:cNvPr id="65" name="Picture 64">
            <a:extLst>
              <a:ext uri="{FF2B5EF4-FFF2-40B4-BE49-F238E27FC236}">
                <a16:creationId xmlns:a16="http://schemas.microsoft.com/office/drawing/2014/main" id="{573D09EA-814A-29EF-939C-E1127E0BE7B3}"/>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736514" y="3761894"/>
            <a:ext cx="771672" cy="896135"/>
          </a:xfrm>
          <a:prstGeom prst="rect">
            <a:avLst/>
          </a:prstGeom>
        </p:spPr>
      </p:pic>
      <p:pic>
        <p:nvPicPr>
          <p:cNvPr id="66" name="Picture 65">
            <a:extLst>
              <a:ext uri="{FF2B5EF4-FFF2-40B4-BE49-F238E27FC236}">
                <a16:creationId xmlns:a16="http://schemas.microsoft.com/office/drawing/2014/main" id="{58581D50-CBF6-0C8C-5012-2CDD4A3C957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8959028" y="3980850"/>
            <a:ext cx="771672" cy="896135"/>
          </a:xfrm>
          <a:prstGeom prst="rect">
            <a:avLst/>
          </a:prstGeom>
        </p:spPr>
      </p:pic>
      <p:pic>
        <p:nvPicPr>
          <p:cNvPr id="67" name="Picture 66">
            <a:extLst>
              <a:ext uri="{FF2B5EF4-FFF2-40B4-BE49-F238E27FC236}">
                <a16:creationId xmlns:a16="http://schemas.microsoft.com/office/drawing/2014/main" id="{2E11A66A-3E1D-F046-D95B-89F4222011CF}"/>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051046" y="2558375"/>
            <a:ext cx="771672" cy="896135"/>
          </a:xfrm>
          <a:prstGeom prst="rect">
            <a:avLst/>
          </a:prstGeom>
        </p:spPr>
      </p:pic>
      <p:pic>
        <p:nvPicPr>
          <p:cNvPr id="68" name="Picture 67">
            <a:extLst>
              <a:ext uri="{FF2B5EF4-FFF2-40B4-BE49-F238E27FC236}">
                <a16:creationId xmlns:a16="http://schemas.microsoft.com/office/drawing/2014/main" id="{90DC2D35-99DC-20E2-6ED9-4DA877456C99}"/>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92324" y="1145332"/>
            <a:ext cx="771672" cy="896135"/>
          </a:xfrm>
          <a:prstGeom prst="rect">
            <a:avLst/>
          </a:prstGeom>
        </p:spPr>
      </p:pic>
      <p:pic>
        <p:nvPicPr>
          <p:cNvPr id="69" name="Picture 68">
            <a:extLst>
              <a:ext uri="{FF2B5EF4-FFF2-40B4-BE49-F238E27FC236}">
                <a16:creationId xmlns:a16="http://schemas.microsoft.com/office/drawing/2014/main" id="{060C25DA-CCA7-9FE3-AE0A-6D92A67B0D9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054956" y="5573081"/>
            <a:ext cx="771672" cy="896135"/>
          </a:xfrm>
          <a:prstGeom prst="rect">
            <a:avLst/>
          </a:prstGeom>
        </p:spPr>
      </p:pic>
      <p:pic>
        <p:nvPicPr>
          <p:cNvPr id="70" name="Picture 69">
            <a:extLst>
              <a:ext uri="{FF2B5EF4-FFF2-40B4-BE49-F238E27FC236}">
                <a16:creationId xmlns:a16="http://schemas.microsoft.com/office/drawing/2014/main" id="{207D1E1D-0B55-6A73-71AF-B6190FDBA42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7350160" y="5818208"/>
            <a:ext cx="771672" cy="896135"/>
          </a:xfrm>
          <a:prstGeom prst="rect">
            <a:avLst/>
          </a:prstGeom>
        </p:spPr>
      </p:pic>
      <p:pic>
        <p:nvPicPr>
          <p:cNvPr id="71" name="Picture 70">
            <a:extLst>
              <a:ext uri="{FF2B5EF4-FFF2-40B4-BE49-F238E27FC236}">
                <a16:creationId xmlns:a16="http://schemas.microsoft.com/office/drawing/2014/main" id="{CEA6B4F5-23C4-43A7-AB3C-10723B5C73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524569" y="1994027"/>
            <a:ext cx="771672" cy="896135"/>
          </a:xfrm>
          <a:prstGeom prst="rect">
            <a:avLst/>
          </a:prstGeom>
        </p:spPr>
      </p:pic>
      <p:pic>
        <p:nvPicPr>
          <p:cNvPr id="72" name="Picture 71">
            <a:extLst>
              <a:ext uri="{FF2B5EF4-FFF2-40B4-BE49-F238E27FC236}">
                <a16:creationId xmlns:a16="http://schemas.microsoft.com/office/drawing/2014/main" id="{3D7D1673-6D0C-4D52-6C1C-D23BADEA395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1635245" y="721554"/>
            <a:ext cx="771672" cy="896135"/>
          </a:xfrm>
          <a:prstGeom prst="rect">
            <a:avLst/>
          </a:prstGeom>
        </p:spPr>
      </p:pic>
      <p:sp>
        <p:nvSpPr>
          <p:cNvPr id="3" name="Rectangle 2">
            <a:extLst>
              <a:ext uri="{FF2B5EF4-FFF2-40B4-BE49-F238E27FC236}">
                <a16:creationId xmlns:a16="http://schemas.microsoft.com/office/drawing/2014/main" id="{307B32A1-0427-CEB2-CA19-869103A3146B}"/>
              </a:ext>
            </a:extLst>
          </p:cNvPr>
          <p:cNvSpPr/>
          <p:nvPr/>
        </p:nvSpPr>
        <p:spPr>
          <a:xfrm rot="5400000">
            <a:off x="4486590" y="2918167"/>
            <a:ext cx="1246662"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2" name="Rectangle 21">
            <a:extLst>
              <a:ext uri="{FF2B5EF4-FFF2-40B4-BE49-F238E27FC236}">
                <a16:creationId xmlns:a16="http://schemas.microsoft.com/office/drawing/2014/main" id="{758AA032-D563-1166-344D-A980993175D6}"/>
              </a:ext>
            </a:extLst>
          </p:cNvPr>
          <p:cNvSpPr/>
          <p:nvPr/>
        </p:nvSpPr>
        <p:spPr>
          <a:xfrm rot="5400000">
            <a:off x="4538784" y="4100777"/>
            <a:ext cx="1144616" cy="5598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5" name="Rectangle 24">
            <a:extLst>
              <a:ext uri="{FF2B5EF4-FFF2-40B4-BE49-F238E27FC236}">
                <a16:creationId xmlns:a16="http://schemas.microsoft.com/office/drawing/2014/main" id="{B3275349-6B8A-87A9-FC94-B58E101AF095}"/>
              </a:ext>
            </a:extLst>
          </p:cNvPr>
          <p:cNvSpPr/>
          <p:nvPr/>
        </p:nvSpPr>
        <p:spPr>
          <a:xfrm>
            <a:off x="6419736" y="4953863"/>
            <a:ext cx="1575401" cy="5638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21" name="Picture 20">
            <a:extLst>
              <a:ext uri="{FF2B5EF4-FFF2-40B4-BE49-F238E27FC236}">
                <a16:creationId xmlns:a16="http://schemas.microsoft.com/office/drawing/2014/main" id="{0B83DEA1-5EBC-FDA6-AB3B-62FA7EB51F08}"/>
              </a:ext>
            </a:extLst>
          </p:cNvPr>
          <p:cNvPicPr>
            <a:picLocks noChangeAspect="1"/>
          </p:cNvPicPr>
          <p:nvPr/>
        </p:nvPicPr>
        <p:blipFill>
          <a:blip r:embed="rId3"/>
          <a:stretch>
            <a:fillRect/>
          </a:stretch>
        </p:blipFill>
        <p:spPr>
          <a:xfrm rot="5400000">
            <a:off x="7509773" y="5023895"/>
            <a:ext cx="563880" cy="406850"/>
          </a:xfrm>
          <a:prstGeom prst="rect">
            <a:avLst/>
          </a:prstGeom>
        </p:spPr>
      </p:pic>
      <p:cxnSp>
        <p:nvCxnSpPr>
          <p:cNvPr id="51" name="Straight Connector 50">
            <a:extLst>
              <a:ext uri="{FF2B5EF4-FFF2-40B4-BE49-F238E27FC236}">
                <a16:creationId xmlns:a16="http://schemas.microsoft.com/office/drawing/2014/main" id="{04969CD7-A0C7-010B-ABA7-68F8A19F313F}"/>
              </a:ext>
            </a:extLst>
          </p:cNvPr>
          <p:cNvCxnSpPr/>
          <p:nvPr/>
        </p:nvCxnSpPr>
        <p:spPr>
          <a:xfrm>
            <a:off x="0" y="5254328"/>
            <a:ext cx="12192001" cy="0"/>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8E91EF-74ED-FCF3-6FC6-FD37A5DBC1E1}"/>
              </a:ext>
            </a:extLst>
          </p:cNvPr>
          <p:cNvCxnSpPr>
            <a:cxnSpLocks/>
          </p:cNvCxnSpPr>
          <p:nvPr/>
        </p:nvCxnSpPr>
        <p:spPr>
          <a:xfrm>
            <a:off x="5113313" y="1905000"/>
            <a:ext cx="0" cy="3006089"/>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D416F92-B4C8-5762-1BAA-C797DDA77E0B}"/>
              </a:ext>
            </a:extLst>
          </p:cNvPr>
          <p:cNvPicPr>
            <a:picLocks noChangeAspect="1"/>
          </p:cNvPicPr>
          <p:nvPr/>
        </p:nvPicPr>
        <p:blipFill rotWithShape="1">
          <a:blip r:embed="rId30">
            <a:extLst>
              <a:ext uri="{BEBA8EAE-BF5A-486C-A8C5-ECC9F3942E4B}">
                <a14:imgProps xmlns:a14="http://schemas.microsoft.com/office/drawing/2010/main">
                  <a14:imgLayer r:embed="rId31">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7618566" y="4246755"/>
            <a:ext cx="805960" cy="912474"/>
          </a:xfrm>
          <a:prstGeom prst="rect">
            <a:avLst/>
          </a:prstGeom>
        </p:spPr>
      </p:pic>
      <p:pic>
        <p:nvPicPr>
          <p:cNvPr id="62" name="Picture 61">
            <a:extLst>
              <a:ext uri="{FF2B5EF4-FFF2-40B4-BE49-F238E27FC236}">
                <a16:creationId xmlns:a16="http://schemas.microsoft.com/office/drawing/2014/main" id="{846FBADD-85EE-962E-109F-726F14070AEA}"/>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126485" y="2471352"/>
            <a:ext cx="771672" cy="896135"/>
          </a:xfrm>
          <a:prstGeom prst="rect">
            <a:avLst/>
          </a:prstGeom>
        </p:spPr>
      </p:pic>
      <p:pic>
        <p:nvPicPr>
          <p:cNvPr id="60" name="Picture 59">
            <a:extLst>
              <a:ext uri="{FF2B5EF4-FFF2-40B4-BE49-F238E27FC236}">
                <a16:creationId xmlns:a16="http://schemas.microsoft.com/office/drawing/2014/main" id="{AC3C548F-ACC0-C438-B46D-D0B9DDF83C7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4041853" y="1313711"/>
            <a:ext cx="771672" cy="896135"/>
          </a:xfrm>
          <a:prstGeom prst="rect">
            <a:avLst/>
          </a:prstGeom>
        </p:spPr>
      </p:pic>
      <p:pic>
        <p:nvPicPr>
          <p:cNvPr id="63" name="Picture 62">
            <a:extLst>
              <a:ext uri="{FF2B5EF4-FFF2-40B4-BE49-F238E27FC236}">
                <a16:creationId xmlns:a16="http://schemas.microsoft.com/office/drawing/2014/main" id="{F62D0551-9BBF-699D-AB76-10BCA316AC54}"/>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5321558" y="1951421"/>
            <a:ext cx="771672" cy="896135"/>
          </a:xfrm>
          <a:prstGeom prst="rect">
            <a:avLst/>
          </a:prstGeom>
        </p:spPr>
      </p:pic>
      <p:pic>
        <p:nvPicPr>
          <p:cNvPr id="28" name="Picture 27">
            <a:extLst>
              <a:ext uri="{FF2B5EF4-FFF2-40B4-BE49-F238E27FC236}">
                <a16:creationId xmlns:a16="http://schemas.microsoft.com/office/drawing/2014/main" id="{815F66D6-A1BC-A07B-D3AF-7B93FC86415B}"/>
              </a:ext>
            </a:extLst>
          </p:cNvPr>
          <p:cNvPicPr>
            <a:picLocks noChangeAspect="1"/>
          </p:cNvPicPr>
          <p:nvPr/>
        </p:nvPicPr>
        <p:blipFill rotWithShape="1">
          <a:blip r:embed="rId32">
            <a:extLst>
              <a:ext uri="{28A0092B-C50C-407E-A947-70E740481C1C}">
                <a14:useLocalDpi xmlns:a14="http://schemas.microsoft.com/office/drawing/2010/main" val="0"/>
              </a:ext>
            </a:extLst>
          </a:blip>
          <a:srcRect t="53" b="53"/>
          <a:stretch/>
        </p:blipFill>
        <p:spPr>
          <a:xfrm>
            <a:off x="7267014" y="4444873"/>
            <a:ext cx="550874" cy="618800"/>
          </a:xfrm>
          <a:prstGeom prst="rect">
            <a:avLst/>
          </a:prstGeom>
        </p:spPr>
      </p:pic>
      <p:sp>
        <p:nvSpPr>
          <p:cNvPr id="31" name="Rectangle 30">
            <a:extLst>
              <a:ext uri="{FF2B5EF4-FFF2-40B4-BE49-F238E27FC236}">
                <a16:creationId xmlns:a16="http://schemas.microsoft.com/office/drawing/2014/main" id="{2F229AC5-1142-1CD5-254D-282DA3EE6181}"/>
              </a:ext>
            </a:extLst>
          </p:cNvPr>
          <p:cNvSpPr/>
          <p:nvPr/>
        </p:nvSpPr>
        <p:spPr>
          <a:xfrm>
            <a:off x="2146868" y="0"/>
            <a:ext cx="7898263" cy="78629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Priviți! Cu ce literă se aseamănă drumul parcurs de micuța portocală?</a:t>
            </a:r>
          </a:p>
        </p:txBody>
      </p:sp>
    </p:spTree>
    <p:extLst>
      <p:ext uri="{BB962C8B-B14F-4D97-AF65-F5344CB8AC3E}">
        <p14:creationId xmlns:p14="http://schemas.microsoft.com/office/powerpoint/2010/main" val="24984841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40000">
                                          <p:cBhvr additive="base">
                                            <p:cTn id="7"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41793-8151-ED23-0B56-A3CDF1C15E4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731384" y="-3550667"/>
            <a:ext cx="14127070" cy="9127734"/>
          </a:xfrm>
          <a:prstGeom prst="rect">
            <a:avLst/>
          </a:prstGeom>
        </p:spPr>
      </p:pic>
      <p:sp>
        <p:nvSpPr>
          <p:cNvPr id="7" name="Rectangle 6">
            <a:extLst>
              <a:ext uri="{FF2B5EF4-FFF2-40B4-BE49-F238E27FC236}">
                <a16:creationId xmlns:a16="http://schemas.microsoft.com/office/drawing/2014/main" id="{2A565100-AC3E-68BB-BA27-85595E57EC92}"/>
              </a:ext>
            </a:extLst>
          </p:cNvPr>
          <p:cNvSpPr/>
          <p:nvPr/>
        </p:nvSpPr>
        <p:spPr>
          <a:xfrm>
            <a:off x="-83125" y="5857675"/>
            <a:ext cx="12263052" cy="10003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5" name="Picture 4">
            <a:extLst>
              <a:ext uri="{FF2B5EF4-FFF2-40B4-BE49-F238E27FC236}">
                <a16:creationId xmlns:a16="http://schemas.microsoft.com/office/drawing/2014/main" id="{5BBCA3D2-36D9-3883-24D2-D91E9584C8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234795" y="862665"/>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0152581" y="862665"/>
            <a:ext cx="4569746" cy="5306800"/>
          </a:xfrm>
          <a:prstGeom prst="rect">
            <a:avLst/>
          </a:prstGeom>
        </p:spPr>
      </p:pic>
      <p:grpSp>
        <p:nvGrpSpPr>
          <p:cNvPr id="16" name="Group 15">
            <a:extLst>
              <a:ext uri="{FF2B5EF4-FFF2-40B4-BE49-F238E27FC236}">
                <a16:creationId xmlns:a16="http://schemas.microsoft.com/office/drawing/2014/main" id="{E6C886DB-0B56-2D96-D38E-9FD419646B6B}"/>
              </a:ext>
            </a:extLst>
          </p:cNvPr>
          <p:cNvGrpSpPr/>
          <p:nvPr/>
        </p:nvGrpSpPr>
        <p:grpSpPr>
          <a:xfrm>
            <a:off x="2372871" y="1978125"/>
            <a:ext cx="3893163" cy="4755220"/>
            <a:chOff x="1189811" y="1758513"/>
            <a:chExt cx="3893163" cy="4755220"/>
          </a:xfrm>
        </p:grpSpPr>
        <p:pic>
          <p:nvPicPr>
            <p:cNvPr id="11" name="Picture 10">
              <a:extLst>
                <a:ext uri="{FF2B5EF4-FFF2-40B4-BE49-F238E27FC236}">
                  <a16:creationId xmlns:a16="http://schemas.microsoft.com/office/drawing/2014/main" id="{5C57D42F-F7E1-8F1F-8D57-9D515A6FBA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backgroundRemoval>
                      </a14:imgEffect>
                    </a14:imgLayer>
                  </a14:imgProps>
                </a:ext>
              </a:extLst>
            </a:blip>
            <a:stretch>
              <a:fillRect/>
            </a:stretch>
          </p:blipFill>
          <p:spPr>
            <a:xfrm flipH="1">
              <a:off x="1189811" y="1758513"/>
              <a:ext cx="3893163" cy="4755220"/>
            </a:xfrm>
            <a:prstGeom prst="rect">
              <a:avLst/>
            </a:prstGeom>
          </p:spPr>
        </p:pic>
        <p:pic>
          <p:nvPicPr>
            <p:cNvPr id="8" name="Picture 7">
              <a:extLst>
                <a:ext uri="{FF2B5EF4-FFF2-40B4-BE49-F238E27FC236}">
                  <a16:creationId xmlns:a16="http://schemas.microsoft.com/office/drawing/2014/main" id="{D7780B0F-3ECD-5E7C-7DE3-66EDA6004E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3540" t="-1647" b="22764"/>
            <a:stretch/>
          </p:blipFill>
          <p:spPr>
            <a:xfrm>
              <a:off x="2429693" y="3906301"/>
              <a:ext cx="1313602" cy="1076960"/>
            </a:xfrm>
            <a:prstGeom prst="ellipse">
              <a:avLst/>
            </a:prstGeom>
          </p:spPr>
        </p:pic>
        <p:pic>
          <p:nvPicPr>
            <p:cNvPr id="14" name="Picture 13">
              <a:extLst>
                <a:ext uri="{FF2B5EF4-FFF2-40B4-BE49-F238E27FC236}">
                  <a16:creationId xmlns:a16="http://schemas.microsoft.com/office/drawing/2014/main" id="{F8325B54-EBFE-F22E-9EA0-14C543D377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16514" t="21821" r="12283" b="60877"/>
            <a:stretch/>
          </p:blipFill>
          <p:spPr>
            <a:xfrm>
              <a:off x="2609445" y="4227551"/>
              <a:ext cx="969645" cy="236221"/>
            </a:xfrm>
            <a:prstGeom prst="ellipse">
              <a:avLst/>
            </a:prstGeom>
          </p:spPr>
        </p:pic>
        <p:pic>
          <p:nvPicPr>
            <p:cNvPr id="12" name="Picture 11">
              <a:extLst>
                <a:ext uri="{FF2B5EF4-FFF2-40B4-BE49-F238E27FC236}">
                  <a16:creationId xmlns:a16="http://schemas.microsoft.com/office/drawing/2014/main" id="{5C230BC5-2EB8-3CC8-7424-542CE953F841}"/>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foregroundMark x1="48810" y1="58772" x2="48810" y2="58772"/>
                          <a14:foregroundMark x1="52262" y1="61209" x2="52262" y2="61209"/>
                          <a14:backgroundMark x1="47619" y1="56530" x2="47619" y2="56530"/>
                          <a14:backgroundMark x1="45952" y1="55556" x2="45952" y2="55556"/>
                          <a14:backgroundMark x1="45595" y1="55848" x2="45595" y2="55848"/>
                          <a14:backgroundMark x1="45357" y1="55166" x2="46548" y2="55263"/>
                          <a14:backgroundMark x1="63333" y1="56238" x2="60952" y2="56238"/>
                          <a14:backgroundMark x1="70238" y1="56043" x2="63333" y2="55556"/>
                          <a14:backgroundMark x1="70952" y1="65302" x2="51667" y2="66374"/>
                          <a14:backgroundMark x1="46071" y1="66862" x2="45238" y2="63060"/>
                        </a14:backgroundRemoval>
                      </a14:imgEffect>
                    </a14:imgLayer>
                  </a14:imgProps>
                </a:ext>
              </a:extLst>
            </a:blip>
            <a:srcRect l="44587" t="53555" r="28137" b="33512"/>
            <a:stretch/>
          </p:blipFill>
          <p:spPr>
            <a:xfrm flipH="1">
              <a:off x="2295077" y="4309380"/>
              <a:ext cx="1061883" cy="615001"/>
            </a:xfrm>
            <a:prstGeom prst="rect">
              <a:avLst/>
            </a:prstGeom>
          </p:spPr>
        </p:pic>
      </p:grpSp>
      <p:pic>
        <p:nvPicPr>
          <p:cNvPr id="3" name="Picture 2">
            <a:extLst>
              <a:ext uri="{FF2B5EF4-FFF2-40B4-BE49-F238E27FC236}">
                <a16:creationId xmlns:a16="http://schemas.microsoft.com/office/drawing/2014/main" id="{582B166B-4EE5-2FB3-F350-53CADFFD2F6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6851473" y="4355735"/>
            <a:ext cx="1450890" cy="1642636"/>
          </a:xfrm>
          <a:prstGeom prst="rect">
            <a:avLst/>
          </a:prstGeom>
        </p:spPr>
      </p:pic>
      <p:pic>
        <p:nvPicPr>
          <p:cNvPr id="15" name="Picture 14">
            <a:extLst>
              <a:ext uri="{FF2B5EF4-FFF2-40B4-BE49-F238E27FC236}">
                <a16:creationId xmlns:a16="http://schemas.microsoft.com/office/drawing/2014/main" id="{58098CAD-AE91-73CE-62CD-57B304A2927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57" b="92496" l="10000" r="90000">
                        <a14:foregroundMark x1="41548" y1="30014" x2="41548" y2="30014"/>
                        <a14:foregroundMark x1="38810" y1="29004" x2="38810" y2="29004"/>
                        <a14:foregroundMark x1="29524" y1="38384" x2="48452" y2="33045"/>
                        <a14:foregroundMark x1="48452" y1="33045" x2="48452" y2="33045"/>
                        <a14:foregroundMark x1="29762" y1="51515" x2="59762" y2="52670"/>
                        <a14:foregroundMark x1="59762" y1="52670" x2="70476" y2="48052"/>
                        <a14:foregroundMark x1="70476" y1="48052" x2="37857" y2="45887"/>
                        <a14:foregroundMark x1="34881" y1="52670" x2="59881" y2="56854"/>
                        <a14:foregroundMark x1="59881" y1="56854" x2="70833" y2="54690"/>
                        <a14:foregroundMark x1="70833" y1="54690" x2="36548" y2="52670"/>
                        <a14:foregroundMark x1="56071" y1="92496" x2="56071" y2="92496"/>
                        <a14:foregroundMark x1="35714" y1="32323" x2="35714" y2="32323"/>
                        <a14:foregroundMark x1="35714" y1="32323" x2="47381" y2="34776"/>
                        <a14:foregroundMark x1="47381" y1="34776" x2="67143" y2="49062"/>
                        <a14:foregroundMark x1="67143" y1="49062" x2="74286" y2="50794"/>
                        <a14:foregroundMark x1="74286" y1="50794" x2="63690" y2="48196"/>
                        <a14:foregroundMark x1="63690" y1="48196" x2="30119" y2="52525"/>
                        <a14:foregroundMark x1="30119" y1="52525" x2="28214" y2="50938"/>
                      </a14:backgroundRemoval>
                    </a14:imgEffect>
                  </a14:imgLayer>
                </a14:imgProps>
              </a:ext>
            </a:extLst>
          </a:blip>
          <a:srcRect l="21584" t="9201" r="17372" b="7683"/>
          <a:stretch/>
        </p:blipFill>
        <p:spPr>
          <a:xfrm>
            <a:off x="8191152" y="4990983"/>
            <a:ext cx="991684" cy="1113964"/>
          </a:xfrm>
          <a:prstGeom prst="rect">
            <a:avLst/>
          </a:prstGeom>
        </p:spPr>
      </p:pic>
      <p:sp>
        <p:nvSpPr>
          <p:cNvPr id="17" name="Speech Bubble: Rectangle with Corners Rounded 16">
            <a:extLst>
              <a:ext uri="{FF2B5EF4-FFF2-40B4-BE49-F238E27FC236}">
                <a16:creationId xmlns:a16="http://schemas.microsoft.com/office/drawing/2014/main" id="{387F3E16-7EAD-B71E-14BF-A81A43CB954B}"/>
              </a:ext>
            </a:extLst>
          </p:cNvPr>
          <p:cNvSpPr/>
          <p:nvPr/>
        </p:nvSpPr>
        <p:spPr>
          <a:xfrm>
            <a:off x="7342028" y="2556571"/>
            <a:ext cx="1470874" cy="1569342"/>
          </a:xfrm>
          <a:prstGeom prst="wedgeRoundRectCallout">
            <a:avLst>
              <a:gd name="adj1" fmla="val -30803"/>
              <a:gd name="adj2" fmla="val 784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Am reușit! Uite-l pe Emil!</a:t>
            </a:r>
          </a:p>
        </p:txBody>
      </p:sp>
      <p:sp>
        <p:nvSpPr>
          <p:cNvPr id="18" name="Speech Bubble: Rectangle with Corners Rounded 17">
            <a:extLst>
              <a:ext uri="{FF2B5EF4-FFF2-40B4-BE49-F238E27FC236}">
                <a16:creationId xmlns:a16="http://schemas.microsoft.com/office/drawing/2014/main" id="{9EB83810-19AB-B456-E279-813ADA25E45B}"/>
              </a:ext>
            </a:extLst>
          </p:cNvPr>
          <p:cNvSpPr/>
          <p:nvPr/>
        </p:nvSpPr>
        <p:spPr>
          <a:xfrm>
            <a:off x="8817484" y="3281337"/>
            <a:ext cx="1976579" cy="1569342"/>
          </a:xfrm>
          <a:prstGeom prst="wedgeRoundRectCallout">
            <a:avLst>
              <a:gd name="adj1" fmla="val -30803"/>
              <a:gd name="adj2" fmla="val 784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Dar dacă lui Emil nu o să îi placă de mine?</a:t>
            </a:r>
          </a:p>
        </p:txBody>
      </p:sp>
      <p:sp>
        <p:nvSpPr>
          <p:cNvPr id="19" name="Speech Bubble: Rectangle with Corners Rounded 18">
            <a:extLst>
              <a:ext uri="{FF2B5EF4-FFF2-40B4-BE49-F238E27FC236}">
                <a16:creationId xmlns:a16="http://schemas.microsoft.com/office/drawing/2014/main" id="{7A066296-DF3C-52AE-DBB8-C643CDD2ECAA}"/>
              </a:ext>
            </a:extLst>
          </p:cNvPr>
          <p:cNvSpPr/>
          <p:nvPr/>
        </p:nvSpPr>
        <p:spPr>
          <a:xfrm>
            <a:off x="7190355" y="954388"/>
            <a:ext cx="2844686" cy="2867395"/>
          </a:xfrm>
          <a:prstGeom prst="wedgeRoundRectCallout">
            <a:avLst>
              <a:gd name="adj1" fmla="val -30803"/>
              <a:gd name="adj2" fmla="val 78412"/>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Amintește-ți! Adevărata valoare stă în interior, iar tu trebuie să fii mândru de cine ești, indiferent dacă celorlalți le place de tine sau nu. Pentru că tu ești cel mai bun la a fi tu, nimeni nu te poate întrece la asta!</a:t>
            </a:r>
          </a:p>
        </p:txBody>
      </p:sp>
      <p:sp>
        <p:nvSpPr>
          <p:cNvPr id="20" name="Speech Bubble: Rectangle with Corners Rounded 19">
            <a:extLst>
              <a:ext uri="{FF2B5EF4-FFF2-40B4-BE49-F238E27FC236}">
                <a16:creationId xmlns:a16="http://schemas.microsoft.com/office/drawing/2014/main" id="{CF2EDAD2-FDF0-7F18-1573-6F70633CDEB1}"/>
              </a:ext>
            </a:extLst>
          </p:cNvPr>
          <p:cNvSpPr/>
          <p:nvPr/>
        </p:nvSpPr>
        <p:spPr>
          <a:xfrm>
            <a:off x="5059016" y="527233"/>
            <a:ext cx="4341859" cy="2128213"/>
          </a:xfrm>
          <a:prstGeom prst="wedgeRoundRectCallout">
            <a:avLst>
              <a:gd name="adj1" fmla="val -48921"/>
              <a:gd name="adj2" fmla="val 6101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Ah știam eu! Am uitat să iau mere, fructele preferate ale bunicii, și nici măcar portocale nu am luat destule! Hey, voi, arătați foarte bine! Vreți să veniți cu mine la bunica?</a:t>
            </a:r>
          </a:p>
        </p:txBody>
      </p:sp>
      <p:pic>
        <p:nvPicPr>
          <p:cNvPr id="4" name="Picture 3">
            <a:extLst>
              <a:ext uri="{FF2B5EF4-FFF2-40B4-BE49-F238E27FC236}">
                <a16:creationId xmlns:a16="http://schemas.microsoft.com/office/drawing/2014/main" id="{58C3529A-BA02-2CBE-D27F-59ECF819CDE2}"/>
              </a:ext>
            </a:extLst>
          </p:cNvPr>
          <p:cNvPicPr>
            <a:picLocks noChangeAspect="1"/>
          </p:cNvPicPr>
          <p:nvPr/>
        </p:nvPicPr>
        <p:blipFill>
          <a:blip r:embed="rId15"/>
          <a:stretch>
            <a:fillRect/>
          </a:stretch>
        </p:blipFill>
        <p:spPr>
          <a:xfrm>
            <a:off x="8179124" y="4982395"/>
            <a:ext cx="1003712" cy="1128672"/>
          </a:xfrm>
          <a:prstGeom prst="rect">
            <a:avLst/>
          </a:prstGeom>
        </p:spPr>
      </p:pic>
    </p:spTree>
    <p:extLst>
      <p:ext uri="{BB962C8B-B14F-4D97-AF65-F5344CB8AC3E}">
        <p14:creationId xmlns:p14="http://schemas.microsoft.com/office/powerpoint/2010/main" val="290241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0" fill="hold"/>
                                        <p:tgtEl>
                                          <p:spTgt spid="16"/>
                                        </p:tgtEl>
                                        <p:attrNameLst>
                                          <p:attrName>ppt_x</p:attrName>
                                        </p:attrNameLst>
                                      </p:cBhvr>
                                      <p:tavLst>
                                        <p:tav tm="0">
                                          <p:val>
                                            <p:strVal val="0-#ppt_w/2"/>
                                          </p:val>
                                        </p:tav>
                                        <p:tav tm="100000">
                                          <p:val>
                                            <p:strVal val="#ppt_x"/>
                                          </p:val>
                                        </p:tav>
                                      </p:tavLst>
                                    </p:anim>
                                    <p:anim calcmode="lin" valueType="num">
                                      <p:cBhvr additive="base">
                                        <p:cTn id="8" dur="400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repeatCount="5000" fill="hold" nodeType="withEffect">
                                  <p:stCondLst>
                                    <p:cond delay="0"/>
                                  </p:stCondLst>
                                  <p:childTnLst>
                                    <p:animRot by="120000">
                                      <p:cBhvr>
                                        <p:cTn id="10" dur="75" fill="hold">
                                          <p:stCondLst>
                                            <p:cond delay="0"/>
                                          </p:stCondLst>
                                        </p:cTn>
                                        <p:tgtEl>
                                          <p:spTgt spid="16"/>
                                        </p:tgtEl>
                                        <p:attrNameLst>
                                          <p:attrName>r</p:attrName>
                                        </p:attrNameLst>
                                      </p:cBhvr>
                                    </p:animRot>
                                    <p:animRot by="-240000">
                                      <p:cBhvr>
                                        <p:cTn id="11" dur="150" fill="hold">
                                          <p:stCondLst>
                                            <p:cond delay="150"/>
                                          </p:stCondLst>
                                        </p:cTn>
                                        <p:tgtEl>
                                          <p:spTgt spid="16"/>
                                        </p:tgtEl>
                                        <p:attrNameLst>
                                          <p:attrName>r</p:attrName>
                                        </p:attrNameLst>
                                      </p:cBhvr>
                                    </p:animRot>
                                    <p:animRot by="240000">
                                      <p:cBhvr>
                                        <p:cTn id="12" dur="150" fill="hold">
                                          <p:stCondLst>
                                            <p:cond delay="300"/>
                                          </p:stCondLst>
                                        </p:cTn>
                                        <p:tgtEl>
                                          <p:spTgt spid="16"/>
                                        </p:tgtEl>
                                        <p:attrNameLst>
                                          <p:attrName>r</p:attrName>
                                        </p:attrNameLst>
                                      </p:cBhvr>
                                    </p:animRot>
                                    <p:animRot by="-240000">
                                      <p:cBhvr>
                                        <p:cTn id="13" dur="150" fill="hold">
                                          <p:stCondLst>
                                            <p:cond delay="450"/>
                                          </p:stCondLst>
                                        </p:cTn>
                                        <p:tgtEl>
                                          <p:spTgt spid="16"/>
                                        </p:tgtEl>
                                        <p:attrNameLst>
                                          <p:attrName>r</p:attrName>
                                        </p:attrNameLst>
                                      </p:cBhvr>
                                    </p:animRot>
                                    <p:animRot by="120000">
                                      <p:cBhvr>
                                        <p:cTn id="14" dur="150" fill="hold">
                                          <p:stCondLst>
                                            <p:cond delay="600"/>
                                          </p:stCondLst>
                                        </p:cTn>
                                        <p:tgtEl>
                                          <p:spTgt spid="16"/>
                                        </p:tgtEl>
                                        <p:attrNameLst>
                                          <p:attrName>r</p:attrName>
                                        </p:attrNameLst>
                                      </p:cBhvr>
                                    </p:animRot>
                                  </p:childTnLst>
                                </p:cTn>
                              </p:par>
                              <p:par>
                                <p:cTn id="15" presetID="10" presetClass="entr" presetSubtype="0" fill="hold" grpId="0" nodeType="withEffect">
                                  <p:stCondLst>
                                    <p:cond delay="3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41793-8151-ED23-0B56-A3CDF1C15E4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83" b="89946" l="4348" r="94973">
                        <a14:foregroundMark x1="5707" y1="49321" x2="5707" y2="49321"/>
                        <a14:foregroundMark x1="94565" y1="47554" x2="94565" y2="47554"/>
                        <a14:foregroundMark x1="94973" y1="86141" x2="94973" y2="86141"/>
                        <a14:foregroundMark x1="4348" y1="83832" x2="4348" y2="83832"/>
                      </a14:backgroundRemoval>
                    </a14:imgEffect>
                  </a14:imgLayer>
                </a14:imgProps>
              </a:ext>
            </a:extLst>
          </a:blip>
          <a:srcRect t="25027" b="10360"/>
          <a:stretch/>
        </p:blipFill>
        <p:spPr>
          <a:xfrm>
            <a:off x="-731384" y="-3550667"/>
            <a:ext cx="14127070" cy="9127734"/>
          </a:xfrm>
          <a:prstGeom prst="rect">
            <a:avLst/>
          </a:prstGeom>
        </p:spPr>
      </p:pic>
      <p:sp>
        <p:nvSpPr>
          <p:cNvPr id="7" name="Rectangle 6">
            <a:extLst>
              <a:ext uri="{FF2B5EF4-FFF2-40B4-BE49-F238E27FC236}">
                <a16:creationId xmlns:a16="http://schemas.microsoft.com/office/drawing/2014/main" id="{2A565100-AC3E-68BB-BA27-85595E57EC92}"/>
              </a:ext>
            </a:extLst>
          </p:cNvPr>
          <p:cNvSpPr/>
          <p:nvPr/>
        </p:nvSpPr>
        <p:spPr>
          <a:xfrm>
            <a:off x="-83125" y="5857675"/>
            <a:ext cx="12263052" cy="10003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5" name="Picture 4">
            <a:extLst>
              <a:ext uri="{FF2B5EF4-FFF2-40B4-BE49-F238E27FC236}">
                <a16:creationId xmlns:a16="http://schemas.microsoft.com/office/drawing/2014/main" id="{5BBCA3D2-36D9-3883-24D2-D91E9584C8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2234795" y="862665"/>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0152581" y="862665"/>
            <a:ext cx="4569746" cy="5306800"/>
          </a:xfrm>
          <a:prstGeom prst="rect">
            <a:avLst/>
          </a:prstGeom>
        </p:spPr>
      </p:pic>
      <p:grpSp>
        <p:nvGrpSpPr>
          <p:cNvPr id="16" name="Group 15">
            <a:extLst>
              <a:ext uri="{FF2B5EF4-FFF2-40B4-BE49-F238E27FC236}">
                <a16:creationId xmlns:a16="http://schemas.microsoft.com/office/drawing/2014/main" id="{E6C886DB-0B56-2D96-D38E-9FD419646B6B}"/>
              </a:ext>
            </a:extLst>
          </p:cNvPr>
          <p:cNvGrpSpPr/>
          <p:nvPr/>
        </p:nvGrpSpPr>
        <p:grpSpPr>
          <a:xfrm>
            <a:off x="2372871" y="1978125"/>
            <a:ext cx="3893163" cy="4755220"/>
            <a:chOff x="1189811" y="1758513"/>
            <a:chExt cx="3893163" cy="4755220"/>
          </a:xfrm>
        </p:grpSpPr>
        <p:pic>
          <p:nvPicPr>
            <p:cNvPr id="11" name="Picture 10">
              <a:extLst>
                <a:ext uri="{FF2B5EF4-FFF2-40B4-BE49-F238E27FC236}">
                  <a16:creationId xmlns:a16="http://schemas.microsoft.com/office/drawing/2014/main" id="{5C57D42F-F7E1-8F1F-8D57-9D515A6FBA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backgroundRemoval>
                      </a14:imgEffect>
                    </a14:imgLayer>
                  </a14:imgProps>
                </a:ext>
              </a:extLst>
            </a:blip>
            <a:stretch>
              <a:fillRect/>
            </a:stretch>
          </p:blipFill>
          <p:spPr>
            <a:xfrm flipH="1">
              <a:off x="1189811" y="1758513"/>
              <a:ext cx="3893163" cy="4755220"/>
            </a:xfrm>
            <a:prstGeom prst="rect">
              <a:avLst/>
            </a:prstGeom>
          </p:spPr>
        </p:pic>
        <p:pic>
          <p:nvPicPr>
            <p:cNvPr id="8" name="Picture 7">
              <a:extLst>
                <a:ext uri="{FF2B5EF4-FFF2-40B4-BE49-F238E27FC236}">
                  <a16:creationId xmlns:a16="http://schemas.microsoft.com/office/drawing/2014/main" id="{D7780B0F-3ECD-5E7C-7DE3-66EDA6004E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3540" t="-1647" b="22764"/>
            <a:stretch/>
          </p:blipFill>
          <p:spPr>
            <a:xfrm>
              <a:off x="2429693" y="3906301"/>
              <a:ext cx="1313602" cy="1076960"/>
            </a:xfrm>
            <a:prstGeom prst="ellipse">
              <a:avLst/>
            </a:prstGeom>
          </p:spPr>
        </p:pic>
        <p:pic>
          <p:nvPicPr>
            <p:cNvPr id="14" name="Picture 13">
              <a:extLst>
                <a:ext uri="{FF2B5EF4-FFF2-40B4-BE49-F238E27FC236}">
                  <a16:creationId xmlns:a16="http://schemas.microsoft.com/office/drawing/2014/main" id="{F8325B54-EBFE-F22E-9EA0-14C543D377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16514" t="21821" r="12283" b="60877"/>
            <a:stretch/>
          </p:blipFill>
          <p:spPr>
            <a:xfrm>
              <a:off x="2609445" y="4227551"/>
              <a:ext cx="969645" cy="236221"/>
            </a:xfrm>
            <a:prstGeom prst="ellipse">
              <a:avLst/>
            </a:prstGeom>
          </p:spPr>
        </p:pic>
        <p:pic>
          <p:nvPicPr>
            <p:cNvPr id="12" name="Picture 11">
              <a:extLst>
                <a:ext uri="{FF2B5EF4-FFF2-40B4-BE49-F238E27FC236}">
                  <a16:creationId xmlns:a16="http://schemas.microsoft.com/office/drawing/2014/main" id="{5C230BC5-2EB8-3CC8-7424-542CE953F841}"/>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foregroundMark x1="48810" y1="58772" x2="48810" y2="58772"/>
                          <a14:foregroundMark x1="52262" y1="61209" x2="52262" y2="61209"/>
                          <a14:backgroundMark x1="47619" y1="56530" x2="47619" y2="56530"/>
                          <a14:backgroundMark x1="45952" y1="55556" x2="45952" y2="55556"/>
                          <a14:backgroundMark x1="45595" y1="55848" x2="45595" y2="55848"/>
                          <a14:backgroundMark x1="45357" y1="55166" x2="46548" y2="55263"/>
                          <a14:backgroundMark x1="63333" y1="56238" x2="60952" y2="56238"/>
                          <a14:backgroundMark x1="70238" y1="56043" x2="63333" y2="55556"/>
                          <a14:backgroundMark x1="70952" y1="65302" x2="51667" y2="66374"/>
                          <a14:backgroundMark x1="46071" y1="66862" x2="45238" y2="63060"/>
                        </a14:backgroundRemoval>
                      </a14:imgEffect>
                    </a14:imgLayer>
                  </a14:imgProps>
                </a:ext>
              </a:extLst>
            </a:blip>
            <a:srcRect l="44587" t="53555" r="28137" b="33512"/>
            <a:stretch/>
          </p:blipFill>
          <p:spPr>
            <a:xfrm flipH="1">
              <a:off x="2295077" y="4309380"/>
              <a:ext cx="1061883" cy="615001"/>
            </a:xfrm>
            <a:prstGeom prst="rect">
              <a:avLst/>
            </a:prstGeom>
          </p:spPr>
        </p:pic>
      </p:grpSp>
      <p:pic>
        <p:nvPicPr>
          <p:cNvPr id="3" name="Picture 2">
            <a:extLst>
              <a:ext uri="{FF2B5EF4-FFF2-40B4-BE49-F238E27FC236}">
                <a16:creationId xmlns:a16="http://schemas.microsoft.com/office/drawing/2014/main" id="{582B166B-4EE5-2FB3-F350-53CADFFD2F6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4902" b="94608" l="10948" r="42810">
                        <a14:foregroundMark x1="23529" y1="54902" x2="23529" y2="54902"/>
                        <a14:foregroundMark x1="19608" y1="68464" x2="33007" y2="76144"/>
                        <a14:foregroundMark x1="35621" y1="75163" x2="26634" y2="72386"/>
                        <a14:foregroundMark x1="23203" y1="72549" x2="18627" y2="73039"/>
                        <a14:foregroundMark x1="17974" y1="72386" x2="18791" y2="73039"/>
                        <a14:foregroundMark x1="11111" y1="78431" x2="11111" y2="78431"/>
                        <a14:foregroundMark x1="25163" y1="94281" x2="25163" y2="94281"/>
                        <a14:foregroundMark x1="27778" y1="94608" x2="27778" y2="94608"/>
                        <a14:foregroundMark x1="17484" y1="70261" x2="37255" y2="78431"/>
                        <a14:foregroundMark x1="42810" y1="78268" x2="42810" y2="78268"/>
                      </a14:backgroundRemoval>
                    </a14:imgEffect>
                  </a14:imgLayer>
                </a14:imgProps>
              </a:ext>
            </a:extLst>
          </a:blip>
          <a:srcRect l="7092" t="52569" r="53344" b="2638"/>
          <a:stretch/>
        </p:blipFill>
        <p:spPr>
          <a:xfrm>
            <a:off x="4220878" y="4095918"/>
            <a:ext cx="638284" cy="722638"/>
          </a:xfrm>
          <a:prstGeom prst="rect">
            <a:avLst/>
          </a:prstGeom>
        </p:spPr>
      </p:pic>
      <p:pic>
        <p:nvPicPr>
          <p:cNvPr id="15" name="Picture 14">
            <a:extLst>
              <a:ext uri="{FF2B5EF4-FFF2-40B4-BE49-F238E27FC236}">
                <a16:creationId xmlns:a16="http://schemas.microsoft.com/office/drawing/2014/main" id="{58098CAD-AE91-73CE-62CD-57B304A29273}"/>
              </a:ext>
            </a:extLst>
          </p:cNvPr>
          <p:cNvPicPr>
            <a:picLocks noChangeAspect="1"/>
          </p:cNvPicPr>
          <p:nvPr/>
        </p:nvPicPr>
        <p:blipFill rotWithShape="1">
          <a:blip r:embed="rId13">
            <a:extLst>
              <a:ext uri="{28A0092B-C50C-407E-A947-70E740481C1C}">
                <a14:useLocalDpi xmlns:a14="http://schemas.microsoft.com/office/drawing/2010/main" val="0"/>
              </a:ext>
            </a:extLst>
          </a:blip>
          <a:srcRect t="53" b="53"/>
          <a:stretch/>
        </p:blipFill>
        <p:spPr>
          <a:xfrm>
            <a:off x="5046682" y="3192974"/>
            <a:ext cx="575250" cy="646181"/>
          </a:xfrm>
          <a:prstGeom prst="rect">
            <a:avLst/>
          </a:prstGeom>
        </p:spPr>
      </p:pic>
    </p:spTree>
    <p:extLst>
      <p:ext uri="{BB962C8B-B14F-4D97-AF65-F5344CB8AC3E}">
        <p14:creationId xmlns:p14="http://schemas.microsoft.com/office/powerpoint/2010/main" val="562730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544" fill="hold" nodeType="after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anim calcmode="lin" valueType="num">
                                      <p:cBhvr>
                                        <p:cTn id="9" dur="500"/>
                                        <p:tgtEl>
                                          <p:spTgt spid="16"/>
                                        </p:tgtEl>
                                        <p:attrNameLst>
                                          <p:attrName>ppt_x</p:attrName>
                                        </p:attrNameLst>
                                      </p:cBhvr>
                                      <p:tavLst>
                                        <p:tav tm="0">
                                          <p:val>
                                            <p:strVal val="ppt_x"/>
                                          </p:val>
                                        </p:tav>
                                        <p:tav tm="100000">
                                          <p:val>
                                            <p:fltVal val="0.5"/>
                                          </p:val>
                                        </p:tav>
                                      </p:tavLst>
                                    </p:anim>
                                    <p:anim calcmode="lin" valueType="num">
                                      <p:cBhvr>
                                        <p:cTn id="10" dur="500"/>
                                        <p:tgtEl>
                                          <p:spTgt spid="16"/>
                                        </p:tgtEl>
                                        <p:attrNameLst>
                                          <p:attrName>ppt_y</p:attrName>
                                        </p:attrNameLst>
                                      </p:cBhvr>
                                      <p:tavLst>
                                        <p:tav tm="0">
                                          <p:val>
                                            <p:strVal val="ppt_y"/>
                                          </p:val>
                                        </p:tav>
                                        <p:tav tm="100000">
                                          <p:val>
                                            <p:fltVal val="0.5"/>
                                          </p:val>
                                        </p:tav>
                                      </p:tavLst>
                                    </p:anim>
                                    <p:set>
                                      <p:cBhvr>
                                        <p:cTn id="11" dur="1" fill="hold">
                                          <p:stCondLst>
                                            <p:cond delay="499"/>
                                          </p:stCondLst>
                                        </p:cTn>
                                        <p:tgtEl>
                                          <p:spTgt spid="16"/>
                                        </p:tgtEl>
                                        <p:attrNameLst>
                                          <p:attrName>style.visibility</p:attrName>
                                        </p:attrNameLst>
                                      </p:cBhvr>
                                      <p:to>
                                        <p:strVal val="hidden"/>
                                      </p:to>
                                    </p:set>
                                  </p:childTnLst>
                                </p:cTn>
                              </p:par>
                              <p:par>
                                <p:cTn id="12" presetID="53" presetClass="exit" presetSubtype="544" fill="hold" nodeType="with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anim calcmode="lin" valueType="num">
                                      <p:cBhvr>
                                        <p:cTn id="16" dur="500"/>
                                        <p:tgtEl>
                                          <p:spTgt spid="3"/>
                                        </p:tgtEl>
                                        <p:attrNameLst>
                                          <p:attrName>ppt_x</p:attrName>
                                        </p:attrNameLst>
                                      </p:cBhvr>
                                      <p:tavLst>
                                        <p:tav tm="0">
                                          <p:val>
                                            <p:strVal val="ppt_x"/>
                                          </p:val>
                                        </p:tav>
                                        <p:tav tm="100000">
                                          <p:val>
                                            <p:fltVal val="0.5"/>
                                          </p:val>
                                        </p:tav>
                                      </p:tavLst>
                                    </p:anim>
                                    <p:anim calcmode="lin" valueType="num">
                                      <p:cBhvr>
                                        <p:cTn id="17" dur="500"/>
                                        <p:tgtEl>
                                          <p:spTgt spid="3"/>
                                        </p:tgtEl>
                                        <p:attrNameLst>
                                          <p:attrName>ppt_y</p:attrName>
                                        </p:attrNameLst>
                                      </p:cBhvr>
                                      <p:tavLst>
                                        <p:tav tm="0">
                                          <p:val>
                                            <p:strVal val="ppt_y"/>
                                          </p:val>
                                        </p:tav>
                                        <p:tav tm="100000">
                                          <p:val>
                                            <p:fltVal val="0.5"/>
                                          </p:val>
                                        </p:tav>
                                      </p:tavLst>
                                    </p:anim>
                                    <p:set>
                                      <p:cBhvr>
                                        <p:cTn id="18" dur="1" fill="hold">
                                          <p:stCondLst>
                                            <p:cond delay="499"/>
                                          </p:stCondLst>
                                        </p:cTn>
                                        <p:tgtEl>
                                          <p:spTgt spid="3"/>
                                        </p:tgtEl>
                                        <p:attrNameLst>
                                          <p:attrName>style.visibility</p:attrName>
                                        </p:attrNameLst>
                                      </p:cBhvr>
                                      <p:to>
                                        <p:strVal val="hidden"/>
                                      </p:to>
                                    </p:set>
                                  </p:childTnLst>
                                </p:cTn>
                              </p:par>
                              <p:par>
                                <p:cTn id="19" presetID="53" presetClass="exit" presetSubtype="544" fill="hold" nodeType="withEffect">
                                  <p:stCondLst>
                                    <p:cond delay="0"/>
                                  </p:stCondLst>
                                  <p:childTnLst>
                                    <p:anim calcmode="lin" valueType="num">
                                      <p:cBhvr>
                                        <p:cTn id="20" dur="500"/>
                                        <p:tgtEl>
                                          <p:spTgt spid="15"/>
                                        </p:tgtEl>
                                        <p:attrNameLst>
                                          <p:attrName>ppt_w</p:attrName>
                                        </p:attrNameLst>
                                      </p:cBhvr>
                                      <p:tavLst>
                                        <p:tav tm="0">
                                          <p:val>
                                            <p:strVal val="ppt_w"/>
                                          </p:val>
                                        </p:tav>
                                        <p:tav tm="100000">
                                          <p:val>
                                            <p:fltVal val="0"/>
                                          </p:val>
                                        </p:tav>
                                      </p:tavLst>
                                    </p:anim>
                                    <p:anim calcmode="lin" valueType="num">
                                      <p:cBhvr>
                                        <p:cTn id="21" dur="500"/>
                                        <p:tgtEl>
                                          <p:spTgt spid="15"/>
                                        </p:tgtEl>
                                        <p:attrNameLst>
                                          <p:attrName>ppt_h</p:attrName>
                                        </p:attrNameLst>
                                      </p:cBhvr>
                                      <p:tavLst>
                                        <p:tav tm="0">
                                          <p:val>
                                            <p:strVal val="ppt_h"/>
                                          </p:val>
                                        </p:tav>
                                        <p:tav tm="100000">
                                          <p:val>
                                            <p:fltVal val="0"/>
                                          </p:val>
                                        </p:tav>
                                      </p:tavLst>
                                    </p:anim>
                                    <p:animEffect transition="out" filter="fade">
                                      <p:cBhvr>
                                        <p:cTn id="22" dur="500"/>
                                        <p:tgtEl>
                                          <p:spTgt spid="15"/>
                                        </p:tgtEl>
                                      </p:cBhvr>
                                    </p:animEffect>
                                    <p:anim calcmode="lin" valueType="num">
                                      <p:cBhvr>
                                        <p:cTn id="23" dur="500"/>
                                        <p:tgtEl>
                                          <p:spTgt spid="15"/>
                                        </p:tgtEl>
                                        <p:attrNameLst>
                                          <p:attrName>ppt_x</p:attrName>
                                        </p:attrNameLst>
                                      </p:cBhvr>
                                      <p:tavLst>
                                        <p:tav tm="0">
                                          <p:val>
                                            <p:strVal val="ppt_x"/>
                                          </p:val>
                                        </p:tav>
                                        <p:tav tm="100000">
                                          <p:val>
                                            <p:fltVal val="0.5"/>
                                          </p:val>
                                        </p:tav>
                                      </p:tavLst>
                                    </p:anim>
                                    <p:anim calcmode="lin" valueType="num">
                                      <p:cBhvr>
                                        <p:cTn id="24" dur="500"/>
                                        <p:tgtEl>
                                          <p:spTgt spid="15"/>
                                        </p:tgtEl>
                                        <p:attrNameLst>
                                          <p:attrName>ppt_y</p:attrName>
                                        </p:attrNameLst>
                                      </p:cBhvr>
                                      <p:tavLst>
                                        <p:tav tm="0">
                                          <p:val>
                                            <p:strVal val="ppt_y"/>
                                          </p:val>
                                        </p:tav>
                                        <p:tav tm="100000">
                                          <p:val>
                                            <p:fltVal val="0.5"/>
                                          </p:val>
                                        </p:tav>
                                      </p:tavLst>
                                    </p:anim>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AD2CF-7D42-2507-341C-ECD5CF02920E}"/>
              </a:ext>
            </a:extLst>
          </p:cNvPr>
          <p:cNvPicPr>
            <a:picLocks noChangeAspect="1"/>
          </p:cNvPicPr>
          <p:nvPr/>
        </p:nvPicPr>
        <p:blipFill rotWithShape="1">
          <a:blip r:embed="rId2"/>
          <a:srcRect l="35252" t="53937" r="21899" b="20759"/>
          <a:stretch/>
        </p:blipFill>
        <p:spPr>
          <a:xfrm>
            <a:off x="0" y="0"/>
            <a:ext cx="12191999" cy="6858000"/>
          </a:xfrm>
          <a:prstGeom prst="rect">
            <a:avLst/>
          </a:prstGeom>
        </p:spPr>
      </p:pic>
      <p:sp>
        <p:nvSpPr>
          <p:cNvPr id="5" name="Rectangle 4">
            <a:extLst>
              <a:ext uri="{FF2B5EF4-FFF2-40B4-BE49-F238E27FC236}">
                <a16:creationId xmlns:a16="http://schemas.microsoft.com/office/drawing/2014/main" id="{06D7FBB1-5011-F016-2C24-2635F960F2A1}"/>
              </a:ext>
            </a:extLst>
          </p:cNvPr>
          <p:cNvSpPr/>
          <p:nvPr/>
        </p:nvSpPr>
        <p:spPr>
          <a:xfrm>
            <a:off x="24246840" y="1356360"/>
            <a:ext cx="11490960" cy="1295400"/>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pic>
        <p:nvPicPr>
          <p:cNvPr id="2" name="Picture 1">
            <a:extLst>
              <a:ext uri="{FF2B5EF4-FFF2-40B4-BE49-F238E27FC236}">
                <a16:creationId xmlns:a16="http://schemas.microsoft.com/office/drawing/2014/main" id="{93F97BCB-56C7-533F-4F43-70656A7F7B56}"/>
              </a:ext>
            </a:extLst>
          </p:cNvPr>
          <p:cNvPicPr>
            <a:picLocks noChangeAspect="1"/>
          </p:cNvPicPr>
          <p:nvPr/>
        </p:nvPicPr>
        <p:blipFill>
          <a:blip r:embed="rId2"/>
          <a:stretch>
            <a:fillRect/>
          </a:stretch>
        </p:blipFill>
        <p:spPr>
          <a:xfrm>
            <a:off x="-46108620" y="-16446380"/>
            <a:ext cx="28453080" cy="27101559"/>
          </a:xfrm>
          <a:prstGeom prst="rect">
            <a:avLst/>
          </a:prstGeom>
        </p:spPr>
      </p:pic>
      <p:pic>
        <p:nvPicPr>
          <p:cNvPr id="3" name="Picture 2">
            <a:extLst>
              <a:ext uri="{FF2B5EF4-FFF2-40B4-BE49-F238E27FC236}">
                <a16:creationId xmlns:a16="http://schemas.microsoft.com/office/drawing/2014/main" id="{28642517-D916-8E14-9311-A62611F2E8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29" b="44281" l="9314" r="43954">
                        <a14:foregroundMark x1="13889" y1="13399" x2="13889" y2="13399"/>
                        <a14:foregroundMark x1="17484" y1="10294" x2="17484" y2="10294"/>
                        <a14:foregroundMark x1="13889" y1="13399" x2="13889" y2="13399"/>
                        <a14:foregroundMark x1="19118" y1="9477" x2="19118" y2="9477"/>
                        <a14:foregroundMark x1="19118" y1="5229" x2="19118" y2="5229"/>
                        <a14:foregroundMark x1="9477" y1="14379" x2="9477" y2="14379"/>
                        <a14:foregroundMark x1="38562" y1="25654" x2="26634" y2="22712"/>
                        <a14:foregroundMark x1="26634" y1="22712" x2="26634" y2="22712"/>
                        <a14:foregroundMark x1="27614" y1="15686" x2="32353" y2="26797"/>
                        <a14:foregroundMark x1="32353" y1="26797" x2="32516" y2="25980"/>
                        <a14:foregroundMark x1="33497" y1="22386" x2="31046" y2="21405"/>
                        <a14:foregroundMark x1="24020" y1="44444" x2="24020" y2="44444"/>
                        <a14:foregroundMark x1="28595" y1="40850" x2="28595" y2="40850"/>
                        <a14:foregroundMark x1="43954" y1="18137" x2="43954" y2="18137"/>
                        <a14:foregroundMark x1="12255" y1="32843" x2="12255" y2="32843"/>
                      </a14:backgroundRemoval>
                    </a14:imgEffect>
                  </a14:imgLayer>
                </a14:imgProps>
              </a:ext>
            </a:extLst>
          </a:blip>
          <a:srcRect l="5583" t="3729" r="58131" b="63675"/>
          <a:stretch/>
        </p:blipFill>
        <p:spPr>
          <a:xfrm rot="1037698">
            <a:off x="2816888" y="3744158"/>
            <a:ext cx="1023591" cy="919480"/>
          </a:xfrm>
          <a:prstGeom prst="ellipse">
            <a:avLst/>
          </a:prstGeom>
        </p:spPr>
      </p:pic>
      <p:pic>
        <p:nvPicPr>
          <p:cNvPr id="6" name="Picture 5">
            <a:extLst>
              <a:ext uri="{FF2B5EF4-FFF2-40B4-BE49-F238E27FC236}">
                <a16:creationId xmlns:a16="http://schemas.microsoft.com/office/drawing/2014/main" id="{09AEFBCF-2E0F-04DE-54CA-2B9F7CDAF55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085" b="44281" l="58007" r="92320">
                        <a14:foregroundMark x1="72386" y1="8170" x2="72386" y2="8170"/>
                        <a14:foregroundMark x1="78105" y1="7026" x2="78105" y2="7026"/>
                        <a14:foregroundMark x1="79085" y1="4248" x2="75327" y2="8824"/>
                        <a14:foregroundMark x1="58007" y1="27941" x2="58007" y2="27941"/>
                        <a14:foregroundMark x1="70752" y1="21732" x2="82843" y2="24837"/>
                        <a14:foregroundMark x1="78268" y1="22876" x2="68464" y2="21405"/>
                        <a14:foregroundMark x1="68137" y1="20915" x2="81699" y2="24510"/>
                        <a14:foregroundMark x1="83660" y1="23366" x2="73856" y2="21569"/>
                        <a14:foregroundMark x1="65033" y1="20915" x2="75654" y2="29085"/>
                        <a14:foregroundMark x1="75654" y1="29085" x2="75654" y2="29085"/>
                        <a14:foregroundMark x1="85784" y1="26797" x2="76961" y2="25163"/>
                        <a14:foregroundMark x1="90523" y1="24346" x2="90523" y2="24346"/>
                        <a14:foregroundMark x1="89706" y1="36601" x2="89706" y2="36601"/>
                        <a14:foregroundMark x1="81209" y1="43627" x2="81209" y2="43627"/>
                        <a14:foregroundMark x1="71242" y1="44444" x2="71242" y2="44444"/>
                        <a14:foregroundMark x1="92320" y1="32680" x2="92320" y2="32680"/>
                      </a14:backgroundRemoval>
                    </a14:imgEffect>
                  </a14:imgLayer>
                </a14:imgProps>
              </a:ext>
            </a:extLst>
          </a:blip>
          <a:srcRect l="55719" t="3593" r="4717" b="51614"/>
          <a:stretch/>
        </p:blipFill>
        <p:spPr>
          <a:xfrm>
            <a:off x="-3362960" y="-91440"/>
            <a:ext cx="2306320" cy="2611120"/>
          </a:xfrm>
          <a:prstGeom prst="rect">
            <a:avLst/>
          </a:prstGeom>
        </p:spPr>
      </p:pic>
      <p:grpSp>
        <p:nvGrpSpPr>
          <p:cNvPr id="16" name="Group 15">
            <a:extLst>
              <a:ext uri="{FF2B5EF4-FFF2-40B4-BE49-F238E27FC236}">
                <a16:creationId xmlns:a16="http://schemas.microsoft.com/office/drawing/2014/main" id="{E80141B1-670D-0838-AF6A-BE39663378AC}"/>
              </a:ext>
            </a:extLst>
          </p:cNvPr>
          <p:cNvGrpSpPr/>
          <p:nvPr/>
        </p:nvGrpSpPr>
        <p:grpSpPr>
          <a:xfrm>
            <a:off x="-6215698" y="1413509"/>
            <a:ext cx="863283" cy="668656"/>
            <a:chOff x="-3739198" y="521969"/>
            <a:chExt cx="863283" cy="668656"/>
          </a:xfrm>
        </p:grpSpPr>
        <p:sp>
          <p:nvSpPr>
            <p:cNvPr id="7" name="Oval 6">
              <a:extLst>
                <a:ext uri="{FF2B5EF4-FFF2-40B4-BE49-F238E27FC236}">
                  <a16:creationId xmlns:a16="http://schemas.microsoft.com/office/drawing/2014/main" id="{B874EF24-8A25-63B2-AB09-45A71D12DFBA}"/>
                </a:ext>
              </a:extLst>
            </p:cNvPr>
            <p:cNvSpPr/>
            <p:nvPr/>
          </p:nvSpPr>
          <p:spPr>
            <a:xfrm>
              <a:off x="-3707130" y="681990"/>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Oval 7">
              <a:extLst>
                <a:ext uri="{FF2B5EF4-FFF2-40B4-BE49-F238E27FC236}">
                  <a16:creationId xmlns:a16="http://schemas.microsoft.com/office/drawing/2014/main" id="{A6C86C25-1C2B-F921-F2C2-BFBCC5328B80}"/>
                </a:ext>
              </a:extLst>
            </p:cNvPr>
            <p:cNvSpPr/>
            <p:nvPr/>
          </p:nvSpPr>
          <p:spPr>
            <a:xfrm>
              <a:off x="-3208020" y="752475"/>
              <a:ext cx="332105" cy="332105"/>
            </a:xfrm>
            <a:prstGeom prst="ellipse">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Oval 8">
              <a:extLst>
                <a:ext uri="{FF2B5EF4-FFF2-40B4-BE49-F238E27FC236}">
                  <a16:creationId xmlns:a16="http://schemas.microsoft.com/office/drawing/2014/main" id="{C1F2EED2-F2E1-8A72-50D3-798EDCB8D6DD}"/>
                </a:ext>
              </a:extLst>
            </p:cNvPr>
            <p:cNvSpPr/>
            <p:nvPr/>
          </p:nvSpPr>
          <p:spPr>
            <a:xfrm>
              <a:off x="-3653155" y="718820"/>
              <a:ext cx="262890" cy="2628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 name="Oval 9">
              <a:extLst>
                <a:ext uri="{FF2B5EF4-FFF2-40B4-BE49-F238E27FC236}">
                  <a16:creationId xmlns:a16="http://schemas.microsoft.com/office/drawing/2014/main" id="{145DD72F-47FE-B2C2-FAD9-0E3B7477F000}"/>
                </a:ext>
              </a:extLst>
            </p:cNvPr>
            <p:cNvSpPr/>
            <p:nvPr/>
          </p:nvSpPr>
          <p:spPr>
            <a:xfrm>
              <a:off x="-3182938" y="790892"/>
              <a:ext cx="262890" cy="2628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Oval 10">
              <a:extLst>
                <a:ext uri="{FF2B5EF4-FFF2-40B4-BE49-F238E27FC236}">
                  <a16:creationId xmlns:a16="http://schemas.microsoft.com/office/drawing/2014/main" id="{91C144DB-BEBC-DE86-9FF3-DA88AE5DC58C}"/>
                </a:ext>
              </a:extLst>
            </p:cNvPr>
            <p:cNvSpPr/>
            <p:nvPr/>
          </p:nvSpPr>
          <p:spPr>
            <a:xfrm>
              <a:off x="-3182938" y="1122997"/>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Oval 11">
              <a:extLst>
                <a:ext uri="{FF2B5EF4-FFF2-40B4-BE49-F238E27FC236}">
                  <a16:creationId xmlns:a16="http://schemas.microsoft.com/office/drawing/2014/main" id="{F0D5E1DD-4C0A-2279-E776-644EF00FD603}"/>
                </a:ext>
              </a:extLst>
            </p:cNvPr>
            <p:cNvSpPr/>
            <p:nvPr/>
          </p:nvSpPr>
          <p:spPr>
            <a:xfrm>
              <a:off x="-3739198" y="1084580"/>
              <a:ext cx="262890" cy="6762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Block Arc 12">
              <a:extLst>
                <a:ext uri="{FF2B5EF4-FFF2-40B4-BE49-F238E27FC236}">
                  <a16:creationId xmlns:a16="http://schemas.microsoft.com/office/drawing/2014/main" id="{FD29A644-1AB2-0410-4033-D376AE9ED774}"/>
                </a:ext>
              </a:extLst>
            </p:cNvPr>
            <p:cNvSpPr/>
            <p:nvPr/>
          </p:nvSpPr>
          <p:spPr>
            <a:xfrm>
              <a:off x="-3607753" y="521969"/>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14" name="Block Arc 13">
              <a:extLst>
                <a:ext uri="{FF2B5EF4-FFF2-40B4-BE49-F238E27FC236}">
                  <a16:creationId xmlns:a16="http://schemas.microsoft.com/office/drawing/2014/main" id="{25AC1448-EE3B-4133-5660-5262562018AE}"/>
                </a:ext>
              </a:extLst>
            </p:cNvPr>
            <p:cNvSpPr/>
            <p:nvPr/>
          </p:nvSpPr>
          <p:spPr>
            <a:xfrm>
              <a:off x="-3101023" y="554355"/>
              <a:ext cx="157798" cy="127635"/>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
          <p:nvSpPr>
            <p:cNvPr id="15" name="Block Arc 14">
              <a:extLst>
                <a:ext uri="{FF2B5EF4-FFF2-40B4-BE49-F238E27FC236}">
                  <a16:creationId xmlns:a16="http://schemas.microsoft.com/office/drawing/2014/main" id="{98CC34C9-5531-4BF9-CE75-CF171411FF1D}"/>
                </a:ext>
              </a:extLst>
            </p:cNvPr>
            <p:cNvSpPr/>
            <p:nvPr/>
          </p:nvSpPr>
          <p:spPr>
            <a:xfrm rot="10800000">
              <a:off x="-3359787" y="1022031"/>
              <a:ext cx="88901" cy="168594"/>
            </a:xfrm>
            <a:prstGeom prst="blockArc">
              <a:avLst>
                <a:gd name="adj1" fmla="val 10799984"/>
                <a:gd name="adj2" fmla="val 281958"/>
                <a:gd name="adj3" fmla="val 18428"/>
              </a:avLst>
            </a:prstGeom>
            <a:solidFill>
              <a:schemeClr val="tx1"/>
            </a:solidFill>
            <a:ln w="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grpSp>
      <p:pic>
        <p:nvPicPr>
          <p:cNvPr id="17" name="Picture 16">
            <a:extLst>
              <a:ext uri="{FF2B5EF4-FFF2-40B4-BE49-F238E27FC236}">
                <a16:creationId xmlns:a16="http://schemas.microsoft.com/office/drawing/2014/main" id="{D8CDE59A-A891-5B86-EEE5-7B69C1E107ED}"/>
              </a:ext>
            </a:extLst>
          </p:cNvPr>
          <p:cNvPicPr>
            <a:picLocks noChangeAspect="1"/>
          </p:cNvPicPr>
          <p:nvPr/>
        </p:nvPicPr>
        <p:blipFill>
          <a:blip r:embed="rId6"/>
          <a:stretch>
            <a:fillRect/>
          </a:stretch>
        </p:blipFill>
        <p:spPr>
          <a:xfrm>
            <a:off x="4058919" y="4111855"/>
            <a:ext cx="386356" cy="299899"/>
          </a:xfrm>
          <a:prstGeom prst="rect">
            <a:avLst/>
          </a:prstGeom>
        </p:spPr>
      </p:pic>
      <p:pic>
        <p:nvPicPr>
          <p:cNvPr id="18" name="Picture 17">
            <a:extLst>
              <a:ext uri="{FF2B5EF4-FFF2-40B4-BE49-F238E27FC236}">
                <a16:creationId xmlns:a16="http://schemas.microsoft.com/office/drawing/2014/main" id="{F413D4EF-CB7C-A958-16ED-9F49632C83E2}"/>
              </a:ext>
            </a:extLst>
          </p:cNvPr>
          <p:cNvPicPr>
            <a:picLocks noChangeAspect="1"/>
          </p:cNvPicPr>
          <p:nvPr/>
        </p:nvPicPr>
        <p:blipFill>
          <a:blip r:embed="rId6"/>
          <a:stretch>
            <a:fillRect/>
          </a:stretch>
        </p:blipFill>
        <p:spPr>
          <a:xfrm flipH="1">
            <a:off x="3606798" y="3574139"/>
            <a:ext cx="386356" cy="299899"/>
          </a:xfrm>
          <a:prstGeom prst="rect">
            <a:avLst/>
          </a:prstGeom>
        </p:spPr>
      </p:pic>
      <p:pic>
        <p:nvPicPr>
          <p:cNvPr id="19" name="Picture 18">
            <a:extLst>
              <a:ext uri="{FF2B5EF4-FFF2-40B4-BE49-F238E27FC236}">
                <a16:creationId xmlns:a16="http://schemas.microsoft.com/office/drawing/2014/main" id="{00261F15-0CC6-5238-ACEC-403C779BD47A}"/>
              </a:ext>
            </a:extLst>
          </p:cNvPr>
          <p:cNvPicPr>
            <a:picLocks noChangeAspect="1"/>
          </p:cNvPicPr>
          <p:nvPr/>
        </p:nvPicPr>
        <p:blipFill>
          <a:blip r:embed="rId6"/>
          <a:stretch>
            <a:fillRect/>
          </a:stretch>
        </p:blipFill>
        <p:spPr>
          <a:xfrm flipH="1">
            <a:off x="3147716" y="3129101"/>
            <a:ext cx="386356" cy="299899"/>
          </a:xfrm>
          <a:prstGeom prst="rect">
            <a:avLst/>
          </a:prstGeom>
        </p:spPr>
      </p:pic>
      <p:pic>
        <p:nvPicPr>
          <p:cNvPr id="20" name="Picture 19">
            <a:extLst>
              <a:ext uri="{FF2B5EF4-FFF2-40B4-BE49-F238E27FC236}">
                <a16:creationId xmlns:a16="http://schemas.microsoft.com/office/drawing/2014/main" id="{BFAACD9A-7710-9BE7-6EE6-F2B669B8426B}"/>
              </a:ext>
            </a:extLst>
          </p:cNvPr>
          <p:cNvPicPr>
            <a:picLocks noChangeAspect="1"/>
          </p:cNvPicPr>
          <p:nvPr/>
        </p:nvPicPr>
        <p:blipFill>
          <a:blip r:embed="rId6"/>
          <a:stretch>
            <a:fillRect/>
          </a:stretch>
        </p:blipFill>
        <p:spPr>
          <a:xfrm>
            <a:off x="4384360" y="3574139"/>
            <a:ext cx="386356" cy="299899"/>
          </a:xfrm>
          <a:prstGeom prst="rect">
            <a:avLst/>
          </a:prstGeom>
        </p:spPr>
      </p:pic>
      <p:pic>
        <p:nvPicPr>
          <p:cNvPr id="21" name="Picture 20">
            <a:extLst>
              <a:ext uri="{FF2B5EF4-FFF2-40B4-BE49-F238E27FC236}">
                <a16:creationId xmlns:a16="http://schemas.microsoft.com/office/drawing/2014/main" id="{CDBCEED1-B961-91CD-1C77-8444A320A41C}"/>
              </a:ext>
            </a:extLst>
          </p:cNvPr>
          <p:cNvPicPr>
            <a:picLocks noChangeAspect="1"/>
          </p:cNvPicPr>
          <p:nvPr/>
        </p:nvPicPr>
        <p:blipFill>
          <a:blip r:embed="rId6"/>
          <a:stretch>
            <a:fillRect/>
          </a:stretch>
        </p:blipFill>
        <p:spPr>
          <a:xfrm>
            <a:off x="4046708" y="3108162"/>
            <a:ext cx="386355" cy="299898"/>
          </a:xfrm>
          <a:prstGeom prst="rect">
            <a:avLst/>
          </a:prstGeom>
        </p:spPr>
      </p:pic>
      <p:pic>
        <p:nvPicPr>
          <p:cNvPr id="22" name="Picture 21">
            <a:extLst>
              <a:ext uri="{FF2B5EF4-FFF2-40B4-BE49-F238E27FC236}">
                <a16:creationId xmlns:a16="http://schemas.microsoft.com/office/drawing/2014/main" id="{441F344A-17E9-BAF1-32FF-153808E27266}"/>
              </a:ext>
            </a:extLst>
          </p:cNvPr>
          <p:cNvPicPr>
            <a:picLocks noChangeAspect="1"/>
          </p:cNvPicPr>
          <p:nvPr/>
        </p:nvPicPr>
        <p:blipFill>
          <a:blip r:embed="rId6"/>
          <a:stretch>
            <a:fillRect/>
          </a:stretch>
        </p:blipFill>
        <p:spPr>
          <a:xfrm>
            <a:off x="5558649" y="4140333"/>
            <a:ext cx="386356" cy="299899"/>
          </a:xfrm>
          <a:prstGeom prst="rect">
            <a:avLst/>
          </a:prstGeom>
        </p:spPr>
      </p:pic>
      <p:pic>
        <p:nvPicPr>
          <p:cNvPr id="23" name="Picture 22">
            <a:extLst>
              <a:ext uri="{FF2B5EF4-FFF2-40B4-BE49-F238E27FC236}">
                <a16:creationId xmlns:a16="http://schemas.microsoft.com/office/drawing/2014/main" id="{34BC7DD8-4C37-A692-FFEE-E7CA0B075264}"/>
              </a:ext>
            </a:extLst>
          </p:cNvPr>
          <p:cNvPicPr>
            <a:picLocks noChangeAspect="1"/>
          </p:cNvPicPr>
          <p:nvPr/>
        </p:nvPicPr>
        <p:blipFill>
          <a:blip r:embed="rId6"/>
          <a:stretch>
            <a:fillRect/>
          </a:stretch>
        </p:blipFill>
        <p:spPr>
          <a:xfrm flipH="1">
            <a:off x="5229798" y="3574139"/>
            <a:ext cx="386356" cy="299899"/>
          </a:xfrm>
          <a:prstGeom prst="rect">
            <a:avLst/>
          </a:prstGeom>
        </p:spPr>
      </p:pic>
      <p:pic>
        <p:nvPicPr>
          <p:cNvPr id="24" name="Picture 23">
            <a:extLst>
              <a:ext uri="{FF2B5EF4-FFF2-40B4-BE49-F238E27FC236}">
                <a16:creationId xmlns:a16="http://schemas.microsoft.com/office/drawing/2014/main" id="{4BA4077F-D55F-0C6F-91B9-D1BC044C9718}"/>
              </a:ext>
            </a:extLst>
          </p:cNvPr>
          <p:cNvPicPr>
            <a:picLocks noChangeAspect="1"/>
          </p:cNvPicPr>
          <p:nvPr/>
        </p:nvPicPr>
        <p:blipFill>
          <a:blip r:embed="rId6"/>
          <a:stretch>
            <a:fillRect/>
          </a:stretch>
        </p:blipFill>
        <p:spPr>
          <a:xfrm flipH="1">
            <a:off x="4770716" y="3129101"/>
            <a:ext cx="386356" cy="299899"/>
          </a:xfrm>
          <a:prstGeom prst="rect">
            <a:avLst/>
          </a:prstGeom>
        </p:spPr>
      </p:pic>
      <p:pic>
        <p:nvPicPr>
          <p:cNvPr id="25" name="Picture 24">
            <a:extLst>
              <a:ext uri="{FF2B5EF4-FFF2-40B4-BE49-F238E27FC236}">
                <a16:creationId xmlns:a16="http://schemas.microsoft.com/office/drawing/2014/main" id="{94388E3D-1BCB-E652-9017-DF4FEF429C95}"/>
              </a:ext>
            </a:extLst>
          </p:cNvPr>
          <p:cNvPicPr>
            <a:picLocks noChangeAspect="1"/>
          </p:cNvPicPr>
          <p:nvPr/>
        </p:nvPicPr>
        <p:blipFill>
          <a:blip r:embed="rId6"/>
          <a:stretch>
            <a:fillRect/>
          </a:stretch>
        </p:blipFill>
        <p:spPr>
          <a:xfrm>
            <a:off x="6007360" y="3574139"/>
            <a:ext cx="386356" cy="299899"/>
          </a:xfrm>
          <a:prstGeom prst="rect">
            <a:avLst/>
          </a:prstGeom>
        </p:spPr>
      </p:pic>
      <p:pic>
        <p:nvPicPr>
          <p:cNvPr id="26" name="Picture 25">
            <a:extLst>
              <a:ext uri="{FF2B5EF4-FFF2-40B4-BE49-F238E27FC236}">
                <a16:creationId xmlns:a16="http://schemas.microsoft.com/office/drawing/2014/main" id="{2BC12F7B-071D-7282-6E4C-D2F47F8E8754}"/>
              </a:ext>
            </a:extLst>
          </p:cNvPr>
          <p:cNvPicPr>
            <a:picLocks noChangeAspect="1"/>
          </p:cNvPicPr>
          <p:nvPr/>
        </p:nvPicPr>
        <p:blipFill>
          <a:blip r:embed="rId6"/>
          <a:stretch>
            <a:fillRect/>
          </a:stretch>
        </p:blipFill>
        <p:spPr>
          <a:xfrm>
            <a:off x="4771089" y="4202274"/>
            <a:ext cx="386356" cy="299899"/>
          </a:xfrm>
          <a:prstGeom prst="rect">
            <a:avLst/>
          </a:prstGeom>
        </p:spPr>
      </p:pic>
      <p:pic>
        <p:nvPicPr>
          <p:cNvPr id="27" name="Picture 26">
            <a:extLst>
              <a:ext uri="{FF2B5EF4-FFF2-40B4-BE49-F238E27FC236}">
                <a16:creationId xmlns:a16="http://schemas.microsoft.com/office/drawing/2014/main" id="{F5022FDD-1AFE-B647-1612-1F8F206963D5}"/>
              </a:ext>
            </a:extLst>
          </p:cNvPr>
          <p:cNvPicPr>
            <a:picLocks noChangeAspect="1"/>
          </p:cNvPicPr>
          <p:nvPr/>
        </p:nvPicPr>
        <p:blipFill>
          <a:blip r:embed="rId6"/>
          <a:stretch>
            <a:fillRect/>
          </a:stretch>
        </p:blipFill>
        <p:spPr>
          <a:xfrm flipH="1">
            <a:off x="6479616" y="3258110"/>
            <a:ext cx="386356" cy="299899"/>
          </a:xfrm>
          <a:prstGeom prst="rect">
            <a:avLst/>
          </a:prstGeom>
        </p:spPr>
      </p:pic>
      <p:pic>
        <p:nvPicPr>
          <p:cNvPr id="28" name="Picture 27">
            <a:extLst>
              <a:ext uri="{FF2B5EF4-FFF2-40B4-BE49-F238E27FC236}">
                <a16:creationId xmlns:a16="http://schemas.microsoft.com/office/drawing/2014/main" id="{829629C2-5E95-8024-F2C6-8135837A1A63}"/>
              </a:ext>
            </a:extLst>
          </p:cNvPr>
          <p:cNvPicPr>
            <a:picLocks noChangeAspect="1"/>
          </p:cNvPicPr>
          <p:nvPr/>
        </p:nvPicPr>
        <p:blipFill>
          <a:blip r:embed="rId6"/>
          <a:stretch>
            <a:fillRect/>
          </a:stretch>
        </p:blipFill>
        <p:spPr>
          <a:xfrm flipH="1">
            <a:off x="5575836" y="3108162"/>
            <a:ext cx="386356" cy="299899"/>
          </a:xfrm>
          <a:prstGeom prst="rect">
            <a:avLst/>
          </a:prstGeom>
        </p:spPr>
      </p:pic>
      <p:pic>
        <p:nvPicPr>
          <p:cNvPr id="29" name="Picture 28">
            <a:extLst>
              <a:ext uri="{FF2B5EF4-FFF2-40B4-BE49-F238E27FC236}">
                <a16:creationId xmlns:a16="http://schemas.microsoft.com/office/drawing/2014/main" id="{0ED8AB35-D54E-182D-6CB3-6724D0B2EAFC}"/>
              </a:ext>
            </a:extLst>
          </p:cNvPr>
          <p:cNvPicPr>
            <a:picLocks noChangeAspect="1"/>
          </p:cNvPicPr>
          <p:nvPr/>
        </p:nvPicPr>
        <p:blipFill>
          <a:blip r:embed="rId6"/>
          <a:stretch>
            <a:fillRect/>
          </a:stretch>
        </p:blipFill>
        <p:spPr>
          <a:xfrm>
            <a:off x="6346210" y="4140333"/>
            <a:ext cx="386356" cy="299899"/>
          </a:xfrm>
          <a:prstGeom prst="rect">
            <a:avLst/>
          </a:prstGeom>
        </p:spPr>
      </p:pic>
      <p:sp>
        <p:nvSpPr>
          <p:cNvPr id="30" name="Rectangle 29">
            <a:extLst>
              <a:ext uri="{FF2B5EF4-FFF2-40B4-BE49-F238E27FC236}">
                <a16:creationId xmlns:a16="http://schemas.microsoft.com/office/drawing/2014/main" id="{BE54B39E-BC27-CC30-C873-656EC432F8D4}"/>
              </a:ext>
            </a:extLst>
          </p:cNvPr>
          <p:cNvSpPr/>
          <p:nvPr/>
        </p:nvSpPr>
        <p:spPr>
          <a:xfrm>
            <a:off x="12863" y="5568278"/>
            <a:ext cx="6150193" cy="129550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Lala Portocala, prietena voastră. Priviți-o! Cât este de încântată pentru că se află alături de surioarele ei! Aceste surori sunt de nedespărțit, oriunde merg își doresc să fie împreună.</a:t>
            </a:r>
          </a:p>
        </p:txBody>
      </p:sp>
    </p:spTree>
    <p:extLst>
      <p:ext uri="{BB962C8B-B14F-4D97-AF65-F5344CB8AC3E}">
        <p14:creationId xmlns:p14="http://schemas.microsoft.com/office/powerpoint/2010/main" val="24859474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40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40000">
                                          <p:cBhvr additive="base">
                                            <p:cTn id="12"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175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par>
                              <p:cTn id="26" fill="hold">
                                <p:stCondLst>
                                  <p:cond delay="37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childTnLst>
                              </p:cTn>
                            </p:par>
                            <p:par>
                              <p:cTn id="30" fill="hold">
                                <p:stCondLst>
                                  <p:cond delay="475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childTnLst>
                              </p:cTn>
                            </p:par>
                            <p:par>
                              <p:cTn id="34" fill="hold">
                                <p:stCondLst>
                                  <p:cond delay="575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childTnLst>
                              </p:cTn>
                            </p:par>
                            <p:par>
                              <p:cTn id="38" fill="hold">
                                <p:stCondLst>
                                  <p:cond delay="67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par>
                              <p:cTn id="42" fill="hold">
                                <p:stCondLst>
                                  <p:cond delay="775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childTnLst>
                              </p:cTn>
                            </p:par>
                            <p:par>
                              <p:cTn id="46" fill="hold">
                                <p:stCondLst>
                                  <p:cond delay="875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childTnLst>
                                    </p:cTn>
                                  </p:par>
                                </p:childTnLst>
                              </p:cTn>
                            </p:par>
                            <p:par>
                              <p:cTn id="50" fill="hold">
                                <p:stCondLst>
                                  <p:cond delay="975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childTnLst>
                              </p:cTn>
                            </p:par>
                            <p:par>
                              <p:cTn id="54" fill="hold">
                                <p:stCondLst>
                                  <p:cond delay="10750"/>
                                </p:stCondLst>
                                <p:childTnLst>
                                  <p:par>
                                    <p:cTn id="55" presetID="10"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childTnLst>
                                    </p:cTn>
                                  </p:par>
                                </p:childTnLst>
                              </p:cTn>
                            </p:par>
                            <p:par>
                              <p:cTn id="58" fill="hold">
                                <p:stCondLst>
                                  <p:cond delay="11750"/>
                                </p:stCondLst>
                                <p:childTnLst>
                                  <p:par>
                                    <p:cTn id="59" presetID="10"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childTnLst>
                                    </p:cTn>
                                  </p:par>
                                </p:childTnLst>
                              </p:cTn>
                            </p:par>
                            <p:par>
                              <p:cTn id="62" fill="hold">
                                <p:stCondLst>
                                  <p:cond delay="12750"/>
                                </p:stCondLst>
                                <p:childTnLst>
                                  <p:par>
                                    <p:cTn id="63" presetID="10" presetClass="entr" presetSubtype="0"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175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par>
                              <p:cTn id="26" fill="hold">
                                <p:stCondLst>
                                  <p:cond delay="37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childTnLst>
                              </p:cTn>
                            </p:par>
                            <p:par>
                              <p:cTn id="30" fill="hold">
                                <p:stCondLst>
                                  <p:cond delay="475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childTnLst>
                                    </p:cTn>
                                  </p:par>
                                </p:childTnLst>
                              </p:cTn>
                            </p:par>
                            <p:par>
                              <p:cTn id="34" fill="hold">
                                <p:stCondLst>
                                  <p:cond delay="5750"/>
                                </p:stCondLst>
                                <p:childTnLst>
                                  <p:par>
                                    <p:cTn id="35" presetID="10" presetClass="entr" presetSubtype="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childTnLst>
                              </p:cTn>
                            </p:par>
                            <p:par>
                              <p:cTn id="38" fill="hold">
                                <p:stCondLst>
                                  <p:cond delay="67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par>
                              <p:cTn id="42" fill="hold">
                                <p:stCondLst>
                                  <p:cond delay="775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childTnLst>
                              </p:cTn>
                            </p:par>
                            <p:par>
                              <p:cTn id="46" fill="hold">
                                <p:stCondLst>
                                  <p:cond delay="875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childTnLst>
                                    </p:cTn>
                                  </p:par>
                                </p:childTnLst>
                              </p:cTn>
                            </p:par>
                            <p:par>
                              <p:cTn id="50" fill="hold">
                                <p:stCondLst>
                                  <p:cond delay="975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childTnLst>
                              </p:cTn>
                            </p:par>
                            <p:par>
                              <p:cTn id="54" fill="hold">
                                <p:stCondLst>
                                  <p:cond delay="10750"/>
                                </p:stCondLst>
                                <p:childTnLst>
                                  <p:par>
                                    <p:cTn id="55" presetID="10"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childTnLst>
                                    </p:cTn>
                                  </p:par>
                                </p:childTnLst>
                              </p:cTn>
                            </p:par>
                            <p:par>
                              <p:cTn id="58" fill="hold">
                                <p:stCondLst>
                                  <p:cond delay="11750"/>
                                </p:stCondLst>
                                <p:childTnLst>
                                  <p:par>
                                    <p:cTn id="59" presetID="10"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childTnLst>
                                    </p:cTn>
                                  </p:par>
                                </p:childTnLst>
                              </p:cTn>
                            </p:par>
                            <p:par>
                              <p:cTn id="62" fill="hold">
                                <p:stCondLst>
                                  <p:cond delay="12750"/>
                                </p:stCondLst>
                                <p:childTnLst>
                                  <p:par>
                                    <p:cTn id="63" presetID="10" presetClass="entr" presetSubtype="0"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565100-AC3E-68BB-BA27-85595E57EC92}"/>
              </a:ext>
            </a:extLst>
          </p:cNvPr>
          <p:cNvSpPr/>
          <p:nvPr/>
        </p:nvSpPr>
        <p:spPr>
          <a:xfrm>
            <a:off x="-1" y="777240"/>
            <a:ext cx="12192001" cy="41300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Picture 3">
            <a:extLst>
              <a:ext uri="{FF2B5EF4-FFF2-40B4-BE49-F238E27FC236}">
                <a16:creationId xmlns:a16="http://schemas.microsoft.com/office/drawing/2014/main" id="{58816E2D-22DA-1F84-5B68-577A7D25E2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631364" y="-582871"/>
            <a:ext cx="10880459" cy="6663631"/>
          </a:xfrm>
          <a:prstGeom prst="rect">
            <a:avLst/>
          </a:prstGeom>
        </p:spPr>
      </p:pic>
      <p:pic>
        <p:nvPicPr>
          <p:cNvPr id="5" name="Picture 4">
            <a:extLst>
              <a:ext uri="{FF2B5EF4-FFF2-40B4-BE49-F238E27FC236}">
                <a16:creationId xmlns:a16="http://schemas.microsoft.com/office/drawing/2014/main" id="{5BBCA3D2-36D9-3883-24D2-D91E9584C8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653509" y="1300273"/>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17866" y="1300273"/>
            <a:ext cx="4569746" cy="5306800"/>
          </a:xfrm>
          <a:prstGeom prst="rect">
            <a:avLst/>
          </a:prstGeom>
        </p:spPr>
      </p:pic>
      <p:pic>
        <p:nvPicPr>
          <p:cNvPr id="9" name="Picture 8">
            <a:extLst>
              <a:ext uri="{FF2B5EF4-FFF2-40B4-BE49-F238E27FC236}">
                <a16:creationId xmlns:a16="http://schemas.microsoft.com/office/drawing/2014/main" id="{16F8FE61-B342-9CA7-F6E3-DE0E7756279E}"/>
              </a:ext>
            </a:extLst>
          </p:cNvPr>
          <p:cNvPicPr>
            <a:picLocks noChangeAspect="1"/>
          </p:cNvPicPr>
          <p:nvPr/>
        </p:nvPicPr>
        <p:blipFill>
          <a:blip r:embed="rId6"/>
          <a:stretch>
            <a:fillRect/>
          </a:stretch>
        </p:blipFill>
        <p:spPr>
          <a:xfrm>
            <a:off x="-5870265" y="-2651760"/>
            <a:ext cx="5614737" cy="6858000"/>
          </a:xfrm>
          <a:prstGeom prst="rect">
            <a:avLst/>
          </a:prstGeom>
        </p:spPr>
      </p:pic>
      <p:pic>
        <p:nvPicPr>
          <p:cNvPr id="10" name="Picture 9">
            <a:extLst>
              <a:ext uri="{FF2B5EF4-FFF2-40B4-BE49-F238E27FC236}">
                <a16:creationId xmlns:a16="http://schemas.microsoft.com/office/drawing/2014/main" id="{8C15E68F-4219-B9F9-9A5E-D9F78D936828}"/>
              </a:ext>
            </a:extLst>
          </p:cNvPr>
          <p:cNvPicPr>
            <a:picLocks noChangeAspect="1"/>
          </p:cNvPicPr>
          <p:nvPr/>
        </p:nvPicPr>
        <p:blipFill>
          <a:blip r:embed="rId7"/>
          <a:stretch>
            <a:fillRect/>
          </a:stretch>
        </p:blipFill>
        <p:spPr>
          <a:xfrm>
            <a:off x="-6125792" y="3130182"/>
            <a:ext cx="2857500" cy="4552950"/>
          </a:xfrm>
          <a:prstGeom prst="rect">
            <a:avLst/>
          </a:prstGeom>
        </p:spPr>
      </p:pic>
      <p:pic>
        <p:nvPicPr>
          <p:cNvPr id="11" name="Picture 10">
            <a:extLst>
              <a:ext uri="{FF2B5EF4-FFF2-40B4-BE49-F238E27FC236}">
                <a16:creationId xmlns:a16="http://schemas.microsoft.com/office/drawing/2014/main" id="{5C57D42F-F7E1-8F1F-8D57-9D515A6FBA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backgroundRemoval>
                    </a14:imgEffect>
                  </a14:imgLayer>
                </a14:imgProps>
              </a:ext>
            </a:extLst>
          </a:blip>
          <a:stretch>
            <a:fillRect/>
          </a:stretch>
        </p:blipFill>
        <p:spPr>
          <a:xfrm>
            <a:off x="3961228" y="2411199"/>
            <a:ext cx="3893163" cy="4755220"/>
          </a:xfrm>
          <a:prstGeom prst="rect">
            <a:avLst/>
          </a:prstGeom>
        </p:spPr>
      </p:pic>
      <p:pic>
        <p:nvPicPr>
          <p:cNvPr id="8" name="Picture 7">
            <a:extLst>
              <a:ext uri="{FF2B5EF4-FFF2-40B4-BE49-F238E27FC236}">
                <a16:creationId xmlns:a16="http://schemas.microsoft.com/office/drawing/2014/main" id="{D7780B0F-3ECD-5E7C-7DE3-66EDA6004ED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3540" t="-1647" b="22764"/>
          <a:stretch/>
        </p:blipFill>
        <p:spPr>
          <a:xfrm flipH="1">
            <a:off x="5336357" y="4490017"/>
            <a:ext cx="1313602" cy="1076960"/>
          </a:xfrm>
          <a:prstGeom prst="ellipse">
            <a:avLst/>
          </a:prstGeom>
        </p:spPr>
      </p:pic>
      <p:pic>
        <p:nvPicPr>
          <p:cNvPr id="13" name="Picture 12">
            <a:extLst>
              <a:ext uri="{FF2B5EF4-FFF2-40B4-BE49-F238E27FC236}">
                <a16:creationId xmlns:a16="http://schemas.microsoft.com/office/drawing/2014/main" id="{682A800C-C150-DF6F-86D5-0973EE3F7B4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a:off x="6051260" y="4546708"/>
            <a:ext cx="300122" cy="317111"/>
          </a:xfrm>
          <a:prstGeom prst="ellipse">
            <a:avLst/>
          </a:prstGeom>
        </p:spPr>
      </p:pic>
      <p:pic>
        <p:nvPicPr>
          <p:cNvPr id="14" name="Picture 13">
            <a:extLst>
              <a:ext uri="{FF2B5EF4-FFF2-40B4-BE49-F238E27FC236}">
                <a16:creationId xmlns:a16="http://schemas.microsoft.com/office/drawing/2014/main" id="{F8325B54-EBFE-F22E-9EA0-14C543D377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16514" t="21821" r="12283" b="60877"/>
          <a:stretch/>
        </p:blipFill>
        <p:spPr>
          <a:xfrm flipH="1">
            <a:off x="5508335" y="4809840"/>
            <a:ext cx="969645" cy="236221"/>
          </a:xfrm>
          <a:prstGeom prst="ellipse">
            <a:avLst/>
          </a:prstGeom>
        </p:spPr>
      </p:pic>
      <p:pic>
        <p:nvPicPr>
          <p:cNvPr id="12" name="Picture 11">
            <a:extLst>
              <a:ext uri="{FF2B5EF4-FFF2-40B4-BE49-F238E27FC236}">
                <a16:creationId xmlns:a16="http://schemas.microsoft.com/office/drawing/2014/main" id="{5C230BC5-2EB8-3CC8-7424-542CE953F841}"/>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foregroundMark x1="48810" y1="58772" x2="48810" y2="58772"/>
                        <a14:foregroundMark x1="52262" y1="61209" x2="52262" y2="61209"/>
                        <a14:backgroundMark x1="47619" y1="56530" x2="47619" y2="56530"/>
                        <a14:backgroundMark x1="45952" y1="55556" x2="45952" y2="55556"/>
                        <a14:backgroundMark x1="45595" y1="55848" x2="45595" y2="55848"/>
                        <a14:backgroundMark x1="45357" y1="55166" x2="46548" y2="55263"/>
                        <a14:backgroundMark x1="63333" y1="56238" x2="60952" y2="56238"/>
                        <a14:backgroundMark x1="70238" y1="56043" x2="63333" y2="55556"/>
                        <a14:backgroundMark x1="70952" y1="65302" x2="51667" y2="66374"/>
                        <a14:backgroundMark x1="46071" y1="66862" x2="45238" y2="63060"/>
                      </a14:backgroundRemoval>
                    </a14:imgEffect>
                  </a14:imgLayer>
                </a14:imgProps>
              </a:ext>
            </a:extLst>
          </a:blip>
          <a:srcRect l="44587" t="53555" r="28137" b="33512"/>
          <a:stretch/>
        </p:blipFill>
        <p:spPr>
          <a:xfrm>
            <a:off x="5697246" y="4956673"/>
            <a:ext cx="1061883" cy="615001"/>
          </a:xfrm>
          <a:prstGeom prst="rect">
            <a:avLst/>
          </a:prstGeom>
        </p:spPr>
      </p:pic>
      <p:sp>
        <p:nvSpPr>
          <p:cNvPr id="2" name="Rectangle 1">
            <a:extLst>
              <a:ext uri="{FF2B5EF4-FFF2-40B4-BE49-F238E27FC236}">
                <a16:creationId xmlns:a16="http://schemas.microsoft.com/office/drawing/2014/main" id="{28E164B7-D602-A54B-9558-4F4E212A6857}"/>
              </a:ext>
            </a:extLst>
          </p:cNvPr>
          <p:cNvSpPr/>
          <p:nvPr/>
        </p:nvSpPr>
        <p:spPr>
          <a:xfrm>
            <a:off x="3376717" y="0"/>
            <a:ext cx="5949329" cy="93996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Nici măcar Emil, clientul zilei, nu a putut să despartă surioarele. El a cumpărat o pungă plină cu portocale.</a:t>
            </a:r>
          </a:p>
        </p:txBody>
      </p:sp>
    </p:spTree>
    <p:extLst>
      <p:ext uri="{BB962C8B-B14F-4D97-AF65-F5344CB8AC3E}">
        <p14:creationId xmlns:p14="http://schemas.microsoft.com/office/powerpoint/2010/main" val="51256095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565100-AC3E-68BB-BA27-85595E57EC92}"/>
              </a:ext>
            </a:extLst>
          </p:cNvPr>
          <p:cNvSpPr/>
          <p:nvPr/>
        </p:nvSpPr>
        <p:spPr>
          <a:xfrm>
            <a:off x="-1" y="777240"/>
            <a:ext cx="12192001" cy="41300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Picture 3">
            <a:extLst>
              <a:ext uri="{FF2B5EF4-FFF2-40B4-BE49-F238E27FC236}">
                <a16:creationId xmlns:a16="http://schemas.microsoft.com/office/drawing/2014/main" id="{58816E2D-22DA-1F84-5B68-577A7D25E2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Effect>
                      <a14:artisticBlur/>
                    </a14:imgEffect>
                  </a14:imgLayer>
                </a14:imgProps>
              </a:ext>
            </a:extLst>
          </a:blip>
          <a:srcRect l="15104" t="17631" r="11887" b="25235"/>
          <a:stretch/>
        </p:blipFill>
        <p:spPr>
          <a:xfrm>
            <a:off x="631364" y="-582871"/>
            <a:ext cx="10880459" cy="6663631"/>
          </a:xfrm>
          <a:prstGeom prst="rect">
            <a:avLst/>
          </a:prstGeom>
        </p:spPr>
      </p:pic>
      <p:pic>
        <p:nvPicPr>
          <p:cNvPr id="2" name="Picture 1">
            <a:extLst>
              <a:ext uri="{FF2B5EF4-FFF2-40B4-BE49-F238E27FC236}">
                <a16:creationId xmlns:a16="http://schemas.microsoft.com/office/drawing/2014/main" id="{06DC2767-4537-EE89-4E0F-85947774EE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Effect>
                      <a14:artisticBlur/>
                    </a14:imgEffect>
                  </a14:imgLayer>
                </a14:imgProps>
              </a:ext>
            </a:extLst>
          </a:blip>
          <a:stretch>
            <a:fillRect/>
          </a:stretch>
        </p:blipFill>
        <p:spPr>
          <a:xfrm>
            <a:off x="-1529120" y="1300273"/>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Effect>
                      <a14:artisticBlur/>
                    </a14:imgEffect>
                  </a14:imgLayer>
                </a14:imgProps>
              </a:ext>
            </a:extLst>
          </a:blip>
          <a:stretch>
            <a:fillRect/>
          </a:stretch>
        </p:blipFill>
        <p:spPr>
          <a:xfrm>
            <a:off x="9417866" y="1300273"/>
            <a:ext cx="4569746" cy="5306800"/>
          </a:xfrm>
          <a:prstGeom prst="rect">
            <a:avLst/>
          </a:prstGeom>
        </p:spPr>
      </p:pic>
      <p:pic>
        <p:nvPicPr>
          <p:cNvPr id="11" name="Picture 10">
            <a:extLst>
              <a:ext uri="{FF2B5EF4-FFF2-40B4-BE49-F238E27FC236}">
                <a16:creationId xmlns:a16="http://schemas.microsoft.com/office/drawing/2014/main" id="{5C57D42F-F7E1-8F1F-8D57-9D515A6FBA7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backgroundRemoval>
                    </a14:imgEffect>
                  </a14:imgLayer>
                </a14:imgProps>
              </a:ext>
            </a:extLst>
          </a:blip>
          <a:srcRect l="13833" r="16368"/>
          <a:stretch/>
        </p:blipFill>
        <p:spPr>
          <a:xfrm>
            <a:off x="1397980" y="-3202984"/>
            <a:ext cx="7339710" cy="12844108"/>
          </a:xfrm>
          <a:prstGeom prst="rect">
            <a:avLst/>
          </a:prstGeom>
        </p:spPr>
      </p:pic>
      <p:pic>
        <p:nvPicPr>
          <p:cNvPr id="8" name="Picture 7">
            <a:extLst>
              <a:ext uri="{FF2B5EF4-FFF2-40B4-BE49-F238E27FC236}">
                <a16:creationId xmlns:a16="http://schemas.microsoft.com/office/drawing/2014/main" id="{D7780B0F-3ECD-5E7C-7DE3-66EDA6004E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3540" t="-1647" b="22764"/>
          <a:stretch/>
        </p:blipFill>
        <p:spPr>
          <a:xfrm flipH="1">
            <a:off x="3591917" y="2720264"/>
            <a:ext cx="3548110" cy="2908927"/>
          </a:xfrm>
          <a:prstGeom prst="ellipse">
            <a:avLst/>
          </a:prstGeom>
        </p:spPr>
      </p:pic>
      <p:pic>
        <p:nvPicPr>
          <p:cNvPr id="13" name="Picture 12">
            <a:extLst>
              <a:ext uri="{FF2B5EF4-FFF2-40B4-BE49-F238E27FC236}">
                <a16:creationId xmlns:a16="http://schemas.microsoft.com/office/drawing/2014/main" id="{682A800C-C150-DF6F-86D5-0973EE3F7B4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a:off x="5782935" y="2901273"/>
            <a:ext cx="810646" cy="856534"/>
          </a:xfrm>
          <a:prstGeom prst="ellipse">
            <a:avLst/>
          </a:prstGeom>
        </p:spPr>
      </p:pic>
      <p:pic>
        <p:nvPicPr>
          <p:cNvPr id="14" name="Picture 13">
            <a:extLst>
              <a:ext uri="{FF2B5EF4-FFF2-40B4-BE49-F238E27FC236}">
                <a16:creationId xmlns:a16="http://schemas.microsoft.com/office/drawing/2014/main" id="{F8325B54-EBFE-F22E-9EA0-14C543D377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16514" t="21821" r="12283" b="60877"/>
          <a:stretch/>
        </p:blipFill>
        <p:spPr>
          <a:xfrm flipH="1">
            <a:off x="4039752" y="3576780"/>
            <a:ext cx="2619064" cy="638046"/>
          </a:xfrm>
          <a:prstGeom prst="ellipse">
            <a:avLst/>
          </a:prstGeom>
        </p:spPr>
      </p:pic>
      <p:pic>
        <p:nvPicPr>
          <p:cNvPr id="12" name="Picture 11">
            <a:extLst>
              <a:ext uri="{FF2B5EF4-FFF2-40B4-BE49-F238E27FC236}">
                <a16:creationId xmlns:a16="http://schemas.microsoft.com/office/drawing/2014/main" id="{5C230BC5-2EB8-3CC8-7424-542CE953F841}"/>
              </a:ext>
            </a:extLst>
          </p:cNvPr>
          <p:cNvPicPr>
            <a:picLocks noChangeAspect="1"/>
          </p:cNvPicPr>
          <p:nvPr/>
        </p:nvPicPr>
        <p:blipFill rotWithShape="1">
          <a:blip r:embed="rId12">
            <a:extLst>
              <a:ext uri="{BEBA8EAE-BF5A-486C-A8C5-ECC9F3942E4B}">
                <a14:imgProps xmlns:a14="http://schemas.microsoft.com/office/drawing/2010/main">
                  <a14:imgLayer r:embed="rId7">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foregroundMark x1="48810" y1="58772" x2="48810" y2="58772"/>
                        <a14:foregroundMark x1="52262" y1="61209" x2="52262" y2="61209"/>
                        <a14:backgroundMark x1="47619" y1="56530" x2="47619" y2="56530"/>
                        <a14:backgroundMark x1="45952" y1="55556" x2="45952" y2="55556"/>
                        <a14:backgroundMark x1="45595" y1="55848" x2="45595" y2="55848"/>
                        <a14:backgroundMark x1="45357" y1="55166" x2="46548" y2="55263"/>
                        <a14:backgroundMark x1="63333" y1="56238" x2="60952" y2="56238"/>
                        <a14:backgroundMark x1="70238" y1="56043" x2="63333" y2="55556"/>
                        <a14:backgroundMark x1="70952" y1="65302" x2="51667" y2="66374"/>
                        <a14:backgroundMark x1="46071" y1="66862" x2="45238" y2="63060"/>
                      </a14:backgroundRemoval>
                    </a14:imgEffect>
                  </a14:imgLayer>
                </a14:imgProps>
              </a:ext>
            </a:extLst>
          </a:blip>
          <a:srcRect l="44587" t="53555" r="28137" b="33512"/>
          <a:stretch/>
        </p:blipFill>
        <p:spPr>
          <a:xfrm>
            <a:off x="4637491" y="3660441"/>
            <a:ext cx="2868204" cy="1661151"/>
          </a:xfrm>
          <a:prstGeom prst="rect">
            <a:avLst/>
          </a:prstGeom>
        </p:spPr>
      </p:pic>
      <p:sp>
        <p:nvSpPr>
          <p:cNvPr id="3" name="Speech Bubble: Rectangle with Corners Rounded 2">
            <a:extLst>
              <a:ext uri="{FF2B5EF4-FFF2-40B4-BE49-F238E27FC236}">
                <a16:creationId xmlns:a16="http://schemas.microsoft.com/office/drawing/2014/main" id="{DA1150ED-024A-9EB8-F85D-C8E89151C195}"/>
              </a:ext>
            </a:extLst>
          </p:cNvPr>
          <p:cNvSpPr/>
          <p:nvPr/>
        </p:nvSpPr>
        <p:spPr>
          <a:xfrm>
            <a:off x="187417" y="3121718"/>
            <a:ext cx="3404500" cy="2186216"/>
          </a:xfrm>
          <a:prstGeom prst="wedgeRoundRectCallout">
            <a:avLst>
              <a:gd name="adj1" fmla="val 64627"/>
              <a:gd name="adj2" fmla="val -85119"/>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Astăzi o vizitez pe bunica. Din păcate, ea nu se simte prea bine, așa că este internată în spital. Sunt sigur că aceste portocale îi vor aduce zâmbetul pe buze și îi vor însenina ziua!</a:t>
            </a:r>
          </a:p>
        </p:txBody>
      </p:sp>
      <p:sp>
        <p:nvSpPr>
          <p:cNvPr id="15" name="Speech Bubble: Rectangle with Corners Rounded 14">
            <a:extLst>
              <a:ext uri="{FF2B5EF4-FFF2-40B4-BE49-F238E27FC236}">
                <a16:creationId xmlns:a16="http://schemas.microsoft.com/office/drawing/2014/main" id="{49707F05-82E0-0BC1-A152-F27CBC00C84D}"/>
              </a:ext>
            </a:extLst>
          </p:cNvPr>
          <p:cNvSpPr/>
          <p:nvPr/>
        </p:nvSpPr>
        <p:spPr>
          <a:xfrm>
            <a:off x="7193429" y="3660441"/>
            <a:ext cx="3404500" cy="2186216"/>
          </a:xfrm>
          <a:prstGeom prst="wedgeRoundRectCallout">
            <a:avLst>
              <a:gd name="adj1" fmla="val -57767"/>
              <a:gd name="adj2" fmla="val -60235"/>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Ooo, ce drăguț! Ce emoții am! Abia aștept să o cunosc pe bunica lui Emil! Sper că îi plac portocalele zemoase!</a:t>
            </a:r>
          </a:p>
        </p:txBody>
      </p:sp>
    </p:spTree>
    <p:extLst>
      <p:ext uri="{BB962C8B-B14F-4D97-AF65-F5344CB8AC3E}">
        <p14:creationId xmlns:p14="http://schemas.microsoft.com/office/powerpoint/2010/main" val="311117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565100-AC3E-68BB-BA27-85595E57EC92}"/>
              </a:ext>
            </a:extLst>
          </p:cNvPr>
          <p:cNvSpPr/>
          <p:nvPr/>
        </p:nvSpPr>
        <p:spPr>
          <a:xfrm>
            <a:off x="-1" y="777240"/>
            <a:ext cx="12192001" cy="41300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Picture 3">
            <a:extLst>
              <a:ext uri="{FF2B5EF4-FFF2-40B4-BE49-F238E27FC236}">
                <a16:creationId xmlns:a16="http://schemas.microsoft.com/office/drawing/2014/main" id="{58816E2D-22DA-1F84-5B68-577A7D25E2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631364" y="-582871"/>
            <a:ext cx="10880459" cy="6663631"/>
          </a:xfrm>
          <a:prstGeom prst="rect">
            <a:avLst/>
          </a:prstGeom>
        </p:spPr>
      </p:pic>
      <p:pic>
        <p:nvPicPr>
          <p:cNvPr id="5" name="Picture 4">
            <a:extLst>
              <a:ext uri="{FF2B5EF4-FFF2-40B4-BE49-F238E27FC236}">
                <a16:creationId xmlns:a16="http://schemas.microsoft.com/office/drawing/2014/main" id="{5BBCA3D2-36D9-3883-24D2-D91E9584C8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653509" y="1300273"/>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17866" y="1300273"/>
            <a:ext cx="4569746" cy="5306800"/>
          </a:xfrm>
          <a:prstGeom prst="rect">
            <a:avLst/>
          </a:prstGeom>
        </p:spPr>
      </p:pic>
      <p:pic>
        <p:nvPicPr>
          <p:cNvPr id="9" name="Picture 8">
            <a:extLst>
              <a:ext uri="{FF2B5EF4-FFF2-40B4-BE49-F238E27FC236}">
                <a16:creationId xmlns:a16="http://schemas.microsoft.com/office/drawing/2014/main" id="{16F8FE61-B342-9CA7-F6E3-DE0E7756279E}"/>
              </a:ext>
            </a:extLst>
          </p:cNvPr>
          <p:cNvPicPr>
            <a:picLocks noChangeAspect="1"/>
          </p:cNvPicPr>
          <p:nvPr/>
        </p:nvPicPr>
        <p:blipFill>
          <a:blip r:embed="rId6"/>
          <a:stretch>
            <a:fillRect/>
          </a:stretch>
        </p:blipFill>
        <p:spPr>
          <a:xfrm>
            <a:off x="-5870265" y="-2651760"/>
            <a:ext cx="5614737" cy="6858000"/>
          </a:xfrm>
          <a:prstGeom prst="rect">
            <a:avLst/>
          </a:prstGeom>
        </p:spPr>
      </p:pic>
      <p:pic>
        <p:nvPicPr>
          <p:cNvPr id="10" name="Picture 9">
            <a:extLst>
              <a:ext uri="{FF2B5EF4-FFF2-40B4-BE49-F238E27FC236}">
                <a16:creationId xmlns:a16="http://schemas.microsoft.com/office/drawing/2014/main" id="{8C15E68F-4219-B9F9-9A5E-D9F78D936828}"/>
              </a:ext>
            </a:extLst>
          </p:cNvPr>
          <p:cNvPicPr>
            <a:picLocks noChangeAspect="1"/>
          </p:cNvPicPr>
          <p:nvPr/>
        </p:nvPicPr>
        <p:blipFill>
          <a:blip r:embed="rId7"/>
          <a:stretch>
            <a:fillRect/>
          </a:stretch>
        </p:blipFill>
        <p:spPr>
          <a:xfrm>
            <a:off x="-6125792" y="3130182"/>
            <a:ext cx="2857500" cy="4552950"/>
          </a:xfrm>
          <a:prstGeom prst="rect">
            <a:avLst/>
          </a:prstGeom>
        </p:spPr>
      </p:pic>
      <p:pic>
        <p:nvPicPr>
          <p:cNvPr id="11" name="Picture 10">
            <a:extLst>
              <a:ext uri="{FF2B5EF4-FFF2-40B4-BE49-F238E27FC236}">
                <a16:creationId xmlns:a16="http://schemas.microsoft.com/office/drawing/2014/main" id="{5C57D42F-F7E1-8F1F-8D57-9D515A6FBA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backgroundRemoval>
                    </a14:imgEffect>
                  </a14:imgLayer>
                </a14:imgProps>
              </a:ext>
            </a:extLst>
          </a:blip>
          <a:stretch>
            <a:fillRect/>
          </a:stretch>
        </p:blipFill>
        <p:spPr>
          <a:xfrm>
            <a:off x="3961228" y="2411199"/>
            <a:ext cx="3893163" cy="4755220"/>
          </a:xfrm>
          <a:prstGeom prst="rect">
            <a:avLst/>
          </a:prstGeom>
        </p:spPr>
      </p:pic>
      <p:pic>
        <p:nvPicPr>
          <p:cNvPr id="8" name="Picture 7">
            <a:extLst>
              <a:ext uri="{FF2B5EF4-FFF2-40B4-BE49-F238E27FC236}">
                <a16:creationId xmlns:a16="http://schemas.microsoft.com/office/drawing/2014/main" id="{D7780B0F-3ECD-5E7C-7DE3-66EDA6004ED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3540" t="-1647" b="22764"/>
          <a:stretch/>
        </p:blipFill>
        <p:spPr>
          <a:xfrm flipH="1">
            <a:off x="5336357" y="4490017"/>
            <a:ext cx="1313602" cy="1076960"/>
          </a:xfrm>
          <a:prstGeom prst="ellipse">
            <a:avLst/>
          </a:prstGeom>
        </p:spPr>
      </p:pic>
      <p:pic>
        <p:nvPicPr>
          <p:cNvPr id="13" name="Picture 12">
            <a:extLst>
              <a:ext uri="{FF2B5EF4-FFF2-40B4-BE49-F238E27FC236}">
                <a16:creationId xmlns:a16="http://schemas.microsoft.com/office/drawing/2014/main" id="{682A800C-C150-DF6F-86D5-0973EE3F7B4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a:off x="6051260" y="4546708"/>
            <a:ext cx="300122" cy="317111"/>
          </a:xfrm>
          <a:prstGeom prst="ellipse">
            <a:avLst/>
          </a:prstGeom>
        </p:spPr>
      </p:pic>
      <p:pic>
        <p:nvPicPr>
          <p:cNvPr id="14" name="Picture 13">
            <a:extLst>
              <a:ext uri="{FF2B5EF4-FFF2-40B4-BE49-F238E27FC236}">
                <a16:creationId xmlns:a16="http://schemas.microsoft.com/office/drawing/2014/main" id="{F8325B54-EBFE-F22E-9EA0-14C543D377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16514" t="21821" r="12283" b="60877"/>
          <a:stretch/>
        </p:blipFill>
        <p:spPr>
          <a:xfrm flipH="1">
            <a:off x="5508335" y="4809840"/>
            <a:ext cx="969645" cy="236221"/>
          </a:xfrm>
          <a:prstGeom prst="ellipse">
            <a:avLst/>
          </a:prstGeom>
        </p:spPr>
      </p:pic>
      <p:pic>
        <p:nvPicPr>
          <p:cNvPr id="12" name="Picture 11">
            <a:extLst>
              <a:ext uri="{FF2B5EF4-FFF2-40B4-BE49-F238E27FC236}">
                <a16:creationId xmlns:a16="http://schemas.microsoft.com/office/drawing/2014/main" id="{5C230BC5-2EB8-3CC8-7424-542CE953F841}"/>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foregroundMark x1="48810" y1="58772" x2="48810" y2="58772"/>
                        <a14:foregroundMark x1="52262" y1="61209" x2="52262" y2="61209"/>
                        <a14:backgroundMark x1="47619" y1="56530" x2="47619" y2="56530"/>
                        <a14:backgroundMark x1="45952" y1="55556" x2="45952" y2="55556"/>
                        <a14:backgroundMark x1="45595" y1="55848" x2="45595" y2="55848"/>
                        <a14:backgroundMark x1="45357" y1="55166" x2="46548" y2="55263"/>
                        <a14:backgroundMark x1="63333" y1="56238" x2="60952" y2="56238"/>
                        <a14:backgroundMark x1="70238" y1="56043" x2="63333" y2="55556"/>
                        <a14:backgroundMark x1="70952" y1="65302" x2="51667" y2="66374"/>
                        <a14:backgroundMark x1="46071" y1="66862" x2="45238" y2="63060"/>
                      </a14:backgroundRemoval>
                    </a14:imgEffect>
                  </a14:imgLayer>
                </a14:imgProps>
              </a:ext>
            </a:extLst>
          </a:blip>
          <a:srcRect l="44587" t="53555" r="28137" b="33512"/>
          <a:stretch/>
        </p:blipFill>
        <p:spPr>
          <a:xfrm>
            <a:off x="5697246" y="4956673"/>
            <a:ext cx="1061883" cy="615001"/>
          </a:xfrm>
          <a:prstGeom prst="rect">
            <a:avLst/>
          </a:prstGeom>
        </p:spPr>
      </p:pic>
      <p:sp>
        <p:nvSpPr>
          <p:cNvPr id="2" name="Rectangle 1">
            <a:extLst>
              <a:ext uri="{FF2B5EF4-FFF2-40B4-BE49-F238E27FC236}">
                <a16:creationId xmlns:a16="http://schemas.microsoft.com/office/drawing/2014/main" id="{9FD102F0-96C0-4063-EC54-A70705B21DF6}"/>
              </a:ext>
            </a:extLst>
          </p:cNvPr>
          <p:cNvSpPr/>
          <p:nvPr/>
        </p:nvSpPr>
        <p:spPr>
          <a:xfrm>
            <a:off x="3253522" y="0"/>
            <a:ext cx="5949329" cy="6866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Toate bune și frumoase, dar, ce să vezi...</a:t>
            </a:r>
          </a:p>
        </p:txBody>
      </p:sp>
    </p:spTree>
    <p:extLst>
      <p:ext uri="{BB962C8B-B14F-4D97-AF65-F5344CB8AC3E}">
        <p14:creationId xmlns:p14="http://schemas.microsoft.com/office/powerpoint/2010/main" val="1950296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565100-AC3E-68BB-BA27-85595E57EC92}"/>
              </a:ext>
            </a:extLst>
          </p:cNvPr>
          <p:cNvSpPr/>
          <p:nvPr/>
        </p:nvSpPr>
        <p:spPr>
          <a:xfrm>
            <a:off x="-1" y="777240"/>
            <a:ext cx="12192001" cy="413004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4" name="Picture 3">
            <a:extLst>
              <a:ext uri="{FF2B5EF4-FFF2-40B4-BE49-F238E27FC236}">
                <a16:creationId xmlns:a16="http://schemas.microsoft.com/office/drawing/2014/main" id="{58816E2D-22DA-1F84-5B68-577A7D25E2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1630" y1="44444" x2="43043" y2="43889"/>
                        <a14:foregroundMark x1="43043" y1="43889" x2="76848" y2="47083"/>
                        <a14:foregroundMark x1="76848" y1="47083" x2="79891" y2="46667"/>
                        <a14:foregroundMark x1="79783" y1="42639" x2="79783" y2="42639"/>
                        <a14:foregroundMark x1="81087" y1="40278" x2="81087" y2="40278"/>
                        <a14:foregroundMark x1="81522" y1="46944" x2="81522" y2="46944"/>
                        <a14:foregroundMark x1="80109" y1="53333" x2="80435" y2="40278"/>
                        <a14:foregroundMark x1="80978" y1="54861" x2="82174" y2="46528"/>
                        <a14:foregroundMark x1="82174" y1="46528" x2="82717" y2="45833"/>
                        <a14:foregroundMark x1="82174" y1="40417" x2="82174" y2="40417"/>
                        <a14:foregroundMark x1="82174" y1="42917" x2="82174" y2="42917"/>
                        <a14:foregroundMark x1="83043" y1="45556" x2="83043" y2="45556"/>
                        <a14:foregroundMark x1="81304" y1="50417" x2="81304" y2="50417"/>
                      </a14:backgroundRemoval>
                    </a14:imgEffect>
                  </a14:imgLayer>
                </a14:imgProps>
              </a:ext>
            </a:extLst>
          </a:blip>
          <a:srcRect l="15104" t="17631" r="11887" b="25235"/>
          <a:stretch/>
        </p:blipFill>
        <p:spPr>
          <a:xfrm>
            <a:off x="631364" y="-582871"/>
            <a:ext cx="10880459" cy="6663631"/>
          </a:xfrm>
          <a:prstGeom prst="rect">
            <a:avLst/>
          </a:prstGeom>
        </p:spPr>
      </p:pic>
      <p:pic>
        <p:nvPicPr>
          <p:cNvPr id="5" name="Picture 4">
            <a:extLst>
              <a:ext uri="{FF2B5EF4-FFF2-40B4-BE49-F238E27FC236}">
                <a16:creationId xmlns:a16="http://schemas.microsoft.com/office/drawing/2014/main" id="{5BBCA3D2-36D9-3883-24D2-D91E9584C81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1653509" y="1300273"/>
            <a:ext cx="4569746" cy="5306800"/>
          </a:xfrm>
          <a:prstGeom prst="rect">
            <a:avLst/>
          </a:prstGeom>
        </p:spPr>
      </p:pic>
      <p:pic>
        <p:nvPicPr>
          <p:cNvPr id="6" name="Picture 5">
            <a:extLst>
              <a:ext uri="{FF2B5EF4-FFF2-40B4-BE49-F238E27FC236}">
                <a16:creationId xmlns:a16="http://schemas.microsoft.com/office/drawing/2014/main" id="{54B9CEE3-81F5-E311-22C3-FD0E0B3090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7" b="98111" l="1290" r="98065">
                        <a14:foregroundMark x1="3226" y1="34111" x2="3226" y2="34111"/>
                        <a14:foregroundMark x1="57161" y1="667" x2="57161" y2="667"/>
                        <a14:foregroundMark x1="98065" y1="39111" x2="98065" y2="39111"/>
                        <a14:foregroundMark x1="2968" y1="41667" x2="2968" y2="41667"/>
                        <a14:foregroundMark x1="50452" y1="94222" x2="50452" y2="94222"/>
                        <a14:foregroundMark x1="36774" y1="97667" x2="36774" y2="97667"/>
                        <a14:foregroundMark x1="56903" y1="97667" x2="56903" y2="97667"/>
                        <a14:foregroundMark x1="1419" y1="35667" x2="1419" y2="35667"/>
                        <a14:backgroundMark x1="32774" y1="98778" x2="32774" y2="98778"/>
                        <a14:backgroundMark x1="32774" y1="98444" x2="32774" y2="98444"/>
                        <a14:backgroundMark x1="35742" y1="98778" x2="29677" y2="98111"/>
                        <a14:backgroundMark x1="18710" y1="45889" x2="18710" y2="45889"/>
                        <a14:backgroundMark x1="25032" y1="48111" x2="25032" y2="48111"/>
                        <a14:backgroundMark x1="27871" y1="46444" x2="27871" y2="46444"/>
                        <a14:backgroundMark x1="66194" y1="48111" x2="66194" y2="48111"/>
                      </a14:backgroundRemoval>
                    </a14:imgEffect>
                  </a14:imgLayer>
                </a14:imgProps>
              </a:ext>
            </a:extLst>
          </a:blip>
          <a:stretch>
            <a:fillRect/>
          </a:stretch>
        </p:blipFill>
        <p:spPr>
          <a:xfrm>
            <a:off x="9417866" y="1300273"/>
            <a:ext cx="4569746" cy="5306800"/>
          </a:xfrm>
          <a:prstGeom prst="rect">
            <a:avLst/>
          </a:prstGeom>
        </p:spPr>
      </p:pic>
      <p:pic>
        <p:nvPicPr>
          <p:cNvPr id="9" name="Picture 8">
            <a:extLst>
              <a:ext uri="{FF2B5EF4-FFF2-40B4-BE49-F238E27FC236}">
                <a16:creationId xmlns:a16="http://schemas.microsoft.com/office/drawing/2014/main" id="{16F8FE61-B342-9CA7-F6E3-DE0E7756279E}"/>
              </a:ext>
            </a:extLst>
          </p:cNvPr>
          <p:cNvPicPr>
            <a:picLocks noChangeAspect="1"/>
          </p:cNvPicPr>
          <p:nvPr/>
        </p:nvPicPr>
        <p:blipFill>
          <a:blip r:embed="rId6"/>
          <a:stretch>
            <a:fillRect/>
          </a:stretch>
        </p:blipFill>
        <p:spPr>
          <a:xfrm>
            <a:off x="-5870265" y="-2651760"/>
            <a:ext cx="5614737" cy="6858000"/>
          </a:xfrm>
          <a:prstGeom prst="rect">
            <a:avLst/>
          </a:prstGeom>
        </p:spPr>
      </p:pic>
      <p:pic>
        <p:nvPicPr>
          <p:cNvPr id="10" name="Picture 9">
            <a:extLst>
              <a:ext uri="{FF2B5EF4-FFF2-40B4-BE49-F238E27FC236}">
                <a16:creationId xmlns:a16="http://schemas.microsoft.com/office/drawing/2014/main" id="{8C15E68F-4219-B9F9-9A5E-D9F78D936828}"/>
              </a:ext>
            </a:extLst>
          </p:cNvPr>
          <p:cNvPicPr>
            <a:picLocks noChangeAspect="1"/>
          </p:cNvPicPr>
          <p:nvPr/>
        </p:nvPicPr>
        <p:blipFill>
          <a:blip r:embed="rId7"/>
          <a:stretch>
            <a:fillRect/>
          </a:stretch>
        </p:blipFill>
        <p:spPr>
          <a:xfrm>
            <a:off x="-6125792" y="3130182"/>
            <a:ext cx="2857500" cy="4552950"/>
          </a:xfrm>
          <a:prstGeom prst="rect">
            <a:avLst/>
          </a:prstGeom>
        </p:spPr>
      </p:pic>
      <p:pic>
        <p:nvPicPr>
          <p:cNvPr id="11" name="Picture 10">
            <a:extLst>
              <a:ext uri="{FF2B5EF4-FFF2-40B4-BE49-F238E27FC236}">
                <a16:creationId xmlns:a16="http://schemas.microsoft.com/office/drawing/2014/main" id="{5C57D42F-F7E1-8F1F-8D57-9D515A6FBA7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backgroundRemoval>
                    </a14:imgEffect>
                  </a14:imgLayer>
                </a14:imgProps>
              </a:ext>
            </a:extLst>
          </a:blip>
          <a:stretch>
            <a:fillRect/>
          </a:stretch>
        </p:blipFill>
        <p:spPr>
          <a:xfrm flipH="1">
            <a:off x="3961228" y="2411199"/>
            <a:ext cx="3893163" cy="4755220"/>
          </a:xfrm>
          <a:prstGeom prst="rect">
            <a:avLst/>
          </a:prstGeom>
        </p:spPr>
      </p:pic>
      <p:pic>
        <p:nvPicPr>
          <p:cNvPr id="8" name="Picture 7">
            <a:extLst>
              <a:ext uri="{FF2B5EF4-FFF2-40B4-BE49-F238E27FC236}">
                <a16:creationId xmlns:a16="http://schemas.microsoft.com/office/drawing/2014/main" id="{D7780B0F-3ECD-5E7C-7DE3-66EDA6004ED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3540" t="-1647" b="22764"/>
          <a:stretch/>
        </p:blipFill>
        <p:spPr>
          <a:xfrm>
            <a:off x="5201110" y="4558987"/>
            <a:ext cx="1313602" cy="1076960"/>
          </a:xfrm>
          <a:prstGeom prst="ellipse">
            <a:avLst/>
          </a:prstGeom>
        </p:spPr>
      </p:pic>
      <p:pic>
        <p:nvPicPr>
          <p:cNvPr id="2" name="Picture 1">
            <a:extLst>
              <a:ext uri="{FF2B5EF4-FFF2-40B4-BE49-F238E27FC236}">
                <a16:creationId xmlns:a16="http://schemas.microsoft.com/office/drawing/2014/main" id="{AC1832FD-E18F-919D-1C83-FC63847AB32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1144" b="89542" l="56863" r="93301">
                        <a14:foregroundMark x1="81536" y1="53431" x2="81536" y2="53431"/>
                        <a14:foregroundMark x1="91503" y1="59641" x2="91503" y2="59641"/>
                        <a14:foregroundMark x1="82026" y1="51144" x2="82026" y2="51144"/>
                        <a14:foregroundMark x1="56863" y1="61601" x2="56863" y2="61601"/>
                        <a14:foregroundMark x1="93301" y1="70752" x2="93301" y2="70752"/>
                        <a14:foregroundMark x1="72059" y1="89542" x2="72059" y2="89542"/>
                      </a14:backgroundRemoval>
                    </a14:imgEffect>
                  </a14:imgLayer>
                </a14:imgProps>
              </a:ext>
            </a:extLst>
          </a:blip>
          <a:srcRect l="58055" t="49063" r="8482" b="15579"/>
          <a:stretch/>
        </p:blipFill>
        <p:spPr>
          <a:xfrm rot="20479013" flipH="1">
            <a:off x="5313449" y="4662802"/>
            <a:ext cx="300122" cy="317111"/>
          </a:xfrm>
          <a:prstGeom prst="ellipse">
            <a:avLst/>
          </a:prstGeom>
        </p:spPr>
      </p:pic>
      <p:pic>
        <p:nvPicPr>
          <p:cNvPr id="14" name="Picture 13">
            <a:extLst>
              <a:ext uri="{FF2B5EF4-FFF2-40B4-BE49-F238E27FC236}">
                <a16:creationId xmlns:a16="http://schemas.microsoft.com/office/drawing/2014/main" id="{F8325B54-EBFE-F22E-9EA0-14C543D377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611" b="94140" l="9000" r="93250">
                        <a14:foregroundMark x1="45375" y1="8728" x2="45375" y2="8728"/>
                        <a14:foregroundMark x1="59625" y1="7606" x2="59625" y2="7606"/>
                        <a14:foregroundMark x1="70250" y1="8728" x2="70250" y2="8728"/>
                        <a14:foregroundMark x1="60000" y1="5611" x2="60000" y2="5611"/>
                        <a14:foregroundMark x1="30125" y1="90025" x2="30125" y2="90025"/>
                        <a14:foregroundMark x1="21000" y1="88653" x2="21000" y2="88653"/>
                        <a14:foregroundMark x1="9000" y1="74439" x2="9000" y2="74439"/>
                        <a14:foregroundMark x1="39750" y1="89152" x2="25250" y2="94264"/>
                        <a14:foregroundMark x1="21750" y1="89776" x2="28375" y2="89526"/>
                        <a14:foregroundMark x1="91875" y1="28180" x2="91875" y2="28180"/>
                        <a14:foregroundMark x1="93250" y1="76185" x2="93250" y2="76185"/>
                      </a14:backgroundRemoval>
                    </a14:imgEffect>
                  </a14:imgLayer>
                </a14:imgProps>
              </a:ext>
            </a:extLst>
          </a:blip>
          <a:srcRect l="16514" t="21821" r="12283" b="60877"/>
          <a:stretch/>
        </p:blipFill>
        <p:spPr>
          <a:xfrm>
            <a:off x="5380862" y="4880237"/>
            <a:ext cx="969645" cy="236221"/>
          </a:xfrm>
          <a:prstGeom prst="ellipse">
            <a:avLst/>
          </a:prstGeom>
        </p:spPr>
      </p:pic>
      <p:pic>
        <p:nvPicPr>
          <p:cNvPr id="12" name="Picture 11">
            <a:extLst>
              <a:ext uri="{FF2B5EF4-FFF2-40B4-BE49-F238E27FC236}">
                <a16:creationId xmlns:a16="http://schemas.microsoft.com/office/drawing/2014/main" id="{5C230BC5-2EB8-3CC8-7424-542CE953F841}"/>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4581" b="95712" l="10000" r="90000">
                        <a14:foregroundMark x1="37500" y1="23294" x2="62024" y2="35478"/>
                        <a14:foregroundMark x1="62262" y1="33723" x2="59762" y2="29532"/>
                        <a14:foregroundMark x1="64643" y1="25536" x2="58929" y2="26608"/>
                        <a14:foregroundMark x1="35952" y1="29045" x2="46548" y2="29045"/>
                        <a14:foregroundMark x1="68452" y1="29532" x2="61429" y2="29922"/>
                        <a14:foregroundMark x1="61429" y1="29922" x2="70476" y2="35478"/>
                        <a14:foregroundMark x1="70476" y1="35478" x2="73333" y2="36160"/>
                        <a14:foregroundMark x1="63929" y1="28363" x2="49524" y2="30214"/>
                        <a14:foregroundMark x1="49524" y1="30214" x2="62738" y2="35283"/>
                        <a14:foregroundMark x1="62738" y1="35283" x2="63333" y2="35283"/>
                        <a14:foregroundMark x1="78810" y1="33041" x2="75595" y2="14815"/>
                        <a14:foregroundMark x1="75595" y1="14815" x2="62619" y2="9259"/>
                        <a14:foregroundMark x1="62619" y1="9259" x2="48690" y2="10429"/>
                        <a14:foregroundMark x1="57381" y1="6823" x2="57381" y2="6823"/>
                        <a14:foregroundMark x1="41310" y1="95712" x2="41310" y2="95712"/>
                        <a14:foregroundMark x1="73333" y1="92788" x2="73333" y2="92788"/>
                        <a14:foregroundMark x1="61429" y1="16179" x2="61429" y2="16179"/>
                        <a14:foregroundMark x1="36429" y1="19298" x2="72262" y2="14133"/>
                        <a14:foregroundMark x1="74167" y1="14425" x2="51071" y2="4971"/>
                        <a14:foregroundMark x1="51071" y1="4971" x2="48690" y2="4581"/>
                        <a14:foregroundMark x1="37024" y1="13255" x2="33214" y2="20858"/>
                        <a14:foregroundMark x1="48810" y1="58772" x2="48810" y2="58772"/>
                        <a14:foregroundMark x1="52262" y1="61209" x2="52262" y2="61209"/>
                        <a14:backgroundMark x1="47619" y1="56530" x2="47619" y2="56530"/>
                        <a14:backgroundMark x1="45952" y1="55556" x2="45952" y2="55556"/>
                        <a14:backgroundMark x1="45595" y1="55848" x2="45595" y2="55848"/>
                        <a14:backgroundMark x1="45357" y1="55166" x2="46548" y2="55263"/>
                        <a14:backgroundMark x1="63333" y1="56238" x2="60952" y2="56238"/>
                        <a14:backgroundMark x1="70238" y1="56043" x2="63333" y2="55556"/>
                        <a14:backgroundMark x1="70952" y1="65302" x2="51667" y2="66374"/>
                        <a14:backgroundMark x1="46071" y1="66862" x2="45238" y2="63060"/>
                      </a14:backgroundRemoval>
                    </a14:imgEffect>
                  </a14:imgLayer>
                </a14:imgProps>
              </a:ext>
            </a:extLst>
          </a:blip>
          <a:srcRect l="44587" t="53555" r="28137" b="33512"/>
          <a:stretch/>
        </p:blipFill>
        <p:spPr>
          <a:xfrm flipH="1">
            <a:off x="5066494" y="4962066"/>
            <a:ext cx="1061883" cy="615001"/>
          </a:xfrm>
          <a:prstGeom prst="rect">
            <a:avLst/>
          </a:prstGeom>
        </p:spPr>
      </p:pic>
      <p:sp>
        <p:nvSpPr>
          <p:cNvPr id="3" name="Rectangle 2">
            <a:extLst>
              <a:ext uri="{FF2B5EF4-FFF2-40B4-BE49-F238E27FC236}">
                <a16:creationId xmlns:a16="http://schemas.microsoft.com/office/drawing/2014/main" id="{1A0147E3-6C10-FFCC-A759-42ED6616D1B7}"/>
              </a:ext>
            </a:extLst>
          </p:cNvPr>
          <p:cNvSpPr/>
          <p:nvPr/>
        </p:nvSpPr>
        <p:spPr>
          <a:xfrm>
            <a:off x="3375842" y="-72645"/>
            <a:ext cx="5949329" cy="93996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solidFill>
                  <a:schemeClr val="tx1"/>
                </a:solidFill>
              </a:rPr>
              <a:t>De atâta încântare, Emil nu a fost atent atunci când una dintre portocale, mai exact Lala, i-a căzut din pungă!</a:t>
            </a:r>
          </a:p>
        </p:txBody>
      </p:sp>
    </p:spTree>
    <p:extLst>
      <p:ext uri="{BB962C8B-B14F-4D97-AF65-F5344CB8AC3E}">
        <p14:creationId xmlns:p14="http://schemas.microsoft.com/office/powerpoint/2010/main" val="620723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par>
                              <p:cTn id="16" fill="hold">
                                <p:stCondLst>
                                  <p:cond delay="2000"/>
                                </p:stCondLst>
                                <p:childTnLst>
                                  <p:par>
                                    <p:cTn id="17" presetID="54" presetClass="path" presetSubtype="0" fill="hold" nodeType="afterEffect" p14:presetBounceEnd="40000">
                                      <p:stCondLst>
                                        <p:cond delay="500"/>
                                      </p:stCondLst>
                                      <p:childTnLst>
                                        <p:animMotion origin="layout" path="M 3.125E-6 7.40741E-7 C -0.003 -0.0081 -0.01263 -0.01597 -0.01628 -0.01597 C -0.03763 -0.01597 -0.0599 0.10903 -0.0599 0.23403 C -0.0599 0.17106 -0.0711 0.10903 -0.08151 0.10903 C -0.09271 0.10903 -0.103 0.17199 -0.103 0.23403 C -0.103 0.20301 -0.10847 0.17106 -0.11407 0.17106 C -0.11953 0.17106 -0.12526 0.20208 -0.12526 0.23403 C -0.12526 0.21805 -0.128 0.20301 -0.13073 0.20301 C -0.1336 0.20301 -0.13633 0.21898 -0.13633 0.23403 C -0.13633 0.22593 -0.13763 0.21805 -0.13907 0.21805 C -0.13972 0.21805 -0.1418 0.22616 -0.1418 0.23403 C -0.1418 0.23009 -0.14271 0.22593 -0.14323 0.22593 C -0.14323 0.22685 -0.14453 0.22986 -0.14453 0.23403 C -0.14453 0.23194 -0.14453 0.23009 -0.14545 0.23009 C -0.14545 0.23102 -0.14597 0.23218 -0.14597 0.23403 C -0.14597 0.2331 -0.14597 0.23194 -0.14597 0.23102 C -0.14688 0.23102 -0.14688 0.23194 -0.14688 0.2331 C -0.14753 0.2331 -0.14753 0.23218 -0.14753 0.23102 C -0.14805 0.23102 -0.14805 0.23194 -0.14805 0.2331 " pathEditMode="relative" rAng="0" ptsTypes="AAAAAAAAAAAAAAAAAAA" p14:bounceEnd="40000">
                                          <p:cBhvr>
                                            <p:cTn id="18" dur="3250" fill="hold"/>
                                            <p:tgtEl>
                                              <p:spTgt spid="2"/>
                                            </p:tgtEl>
                                            <p:attrNameLst>
                                              <p:attrName>ppt_x</p:attrName>
                                              <p:attrName>ppt_y</p:attrName>
                                            </p:attrNameLst>
                                          </p:cBhvr>
                                          <p:rCtr x="-7409" y="10903"/>
                                        </p:animMotion>
                                      </p:childTnLst>
                                    </p:cTn>
                                  </p:par>
                                  <p:par>
                                    <p:cTn id="19" presetID="63" presetClass="path" presetSubtype="0" accel="75000" fill="hold" nodeType="withEffect">
                                      <p:stCondLst>
                                        <p:cond delay="0"/>
                                      </p:stCondLst>
                                      <p:childTnLst>
                                        <p:animMotion origin="layout" path="M 4.79167E-6 1.85185E-6 L 0.64375 1.85185E-6 " pathEditMode="relative" rAng="0" ptsTypes="AA">
                                          <p:cBhvr>
                                            <p:cTn id="20" dur="3250" fill="hold"/>
                                            <p:tgtEl>
                                              <p:spTgt spid="11"/>
                                            </p:tgtEl>
                                            <p:attrNameLst>
                                              <p:attrName>ppt_x</p:attrName>
                                              <p:attrName>ppt_y</p:attrName>
                                            </p:attrNameLst>
                                          </p:cBhvr>
                                          <p:rCtr x="32188" y="0"/>
                                        </p:animMotion>
                                      </p:childTnLst>
                                    </p:cTn>
                                  </p:par>
                                  <p:par>
                                    <p:cTn id="21" presetID="63" presetClass="path" presetSubtype="0" accel="75000" fill="hold" nodeType="withEffect">
                                      <p:stCondLst>
                                        <p:cond delay="0"/>
                                      </p:stCondLst>
                                      <p:childTnLst>
                                        <p:animMotion origin="layout" path="M 1.25E-6 2.96296E-6 L 0.63281 2.96296E-6 " pathEditMode="relative" rAng="0" ptsTypes="AA">
                                          <p:cBhvr>
                                            <p:cTn id="22" dur="3250" fill="hold"/>
                                            <p:tgtEl>
                                              <p:spTgt spid="8"/>
                                            </p:tgtEl>
                                            <p:attrNameLst>
                                              <p:attrName>ppt_x</p:attrName>
                                              <p:attrName>ppt_y</p:attrName>
                                            </p:attrNameLst>
                                          </p:cBhvr>
                                          <p:rCtr x="31641" y="0"/>
                                        </p:animMotion>
                                      </p:childTnLst>
                                    </p:cTn>
                                  </p:par>
                                  <p:par>
                                    <p:cTn id="23" presetID="63" presetClass="path" presetSubtype="0" accel="75000" fill="hold" nodeType="withEffect">
                                      <p:stCondLst>
                                        <p:cond delay="0"/>
                                      </p:stCondLst>
                                      <p:childTnLst>
                                        <p:animMotion origin="layout" path="M 2.08333E-7 -3.7037E-6 L 0.63555 -3.7037E-6 " pathEditMode="relative" rAng="0" ptsTypes="AA">
                                          <p:cBhvr>
                                            <p:cTn id="24" dur="3250" fill="hold"/>
                                            <p:tgtEl>
                                              <p:spTgt spid="14"/>
                                            </p:tgtEl>
                                            <p:attrNameLst>
                                              <p:attrName>ppt_x</p:attrName>
                                              <p:attrName>ppt_y</p:attrName>
                                            </p:attrNameLst>
                                          </p:cBhvr>
                                          <p:rCtr x="31771" y="0"/>
                                        </p:animMotion>
                                      </p:childTnLst>
                                    </p:cTn>
                                  </p:par>
                                  <p:par>
                                    <p:cTn id="25" presetID="63" presetClass="path" presetSubtype="0" accel="75000" fill="hold" nodeType="withEffect">
                                      <p:stCondLst>
                                        <p:cond delay="0"/>
                                      </p:stCondLst>
                                      <p:childTnLst>
                                        <p:animMotion origin="layout" path="M -4.375E-6 2.96296E-6 L 0.64271 2.96296E-6 " pathEditMode="relative" rAng="0" ptsTypes="AA">
                                          <p:cBhvr>
                                            <p:cTn id="26" dur="3250" fill="hold"/>
                                            <p:tgtEl>
                                              <p:spTgt spid="12"/>
                                            </p:tgtEl>
                                            <p:attrNameLst>
                                              <p:attrName>ppt_x</p:attrName>
                                              <p:attrName>ppt_y</p:attrName>
                                            </p:attrNameLst>
                                          </p:cBhvr>
                                          <p:rCtr x="321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par>
                              <p:cTn id="16" fill="hold">
                                <p:stCondLst>
                                  <p:cond delay="2000"/>
                                </p:stCondLst>
                                <p:childTnLst>
                                  <p:par>
                                    <p:cTn id="17" presetID="54" presetClass="path" presetSubtype="0" fill="hold" nodeType="afterEffect">
                                      <p:stCondLst>
                                        <p:cond delay="500"/>
                                      </p:stCondLst>
                                      <p:childTnLst>
                                        <p:animMotion origin="layout" path="M 3.125E-6 7.40741E-7 C -0.003 -0.0081 -0.01263 -0.01597 -0.01628 -0.01597 C -0.03763 -0.01597 -0.0599 0.10903 -0.0599 0.23403 C -0.0599 0.17106 -0.0711 0.10903 -0.08151 0.10903 C -0.09271 0.10903 -0.103 0.17199 -0.103 0.23403 C -0.103 0.20301 -0.10847 0.17106 -0.11407 0.17106 C -0.11953 0.17106 -0.12526 0.20208 -0.12526 0.23403 C -0.12526 0.21805 -0.128 0.20301 -0.13073 0.20301 C -0.1336 0.20301 -0.13633 0.21898 -0.13633 0.23403 C -0.13633 0.22593 -0.13763 0.21805 -0.13907 0.21805 C -0.13972 0.21805 -0.1418 0.22616 -0.1418 0.23403 C -0.1418 0.23009 -0.14271 0.22593 -0.14323 0.22593 C -0.14323 0.22685 -0.14453 0.22986 -0.14453 0.23403 C -0.14453 0.23194 -0.14453 0.23009 -0.14545 0.23009 C -0.14545 0.23102 -0.14597 0.23218 -0.14597 0.23403 C -0.14597 0.2331 -0.14597 0.23194 -0.14597 0.23102 C -0.14688 0.23102 -0.14688 0.23194 -0.14688 0.2331 C -0.14753 0.2331 -0.14753 0.23218 -0.14753 0.23102 C -0.14805 0.23102 -0.14805 0.23194 -0.14805 0.2331 " pathEditMode="relative" rAng="0" ptsTypes="AAAAAAAAAAAAAAAAAAA">
                                          <p:cBhvr>
                                            <p:cTn id="18" dur="3250" fill="hold"/>
                                            <p:tgtEl>
                                              <p:spTgt spid="2"/>
                                            </p:tgtEl>
                                            <p:attrNameLst>
                                              <p:attrName>ppt_x</p:attrName>
                                              <p:attrName>ppt_y</p:attrName>
                                            </p:attrNameLst>
                                          </p:cBhvr>
                                          <p:rCtr x="-7409" y="10903"/>
                                        </p:animMotion>
                                      </p:childTnLst>
                                    </p:cTn>
                                  </p:par>
                                  <p:par>
                                    <p:cTn id="19" presetID="63" presetClass="path" presetSubtype="0" accel="75000" fill="hold" nodeType="withEffect">
                                      <p:stCondLst>
                                        <p:cond delay="0"/>
                                      </p:stCondLst>
                                      <p:childTnLst>
                                        <p:animMotion origin="layout" path="M 4.79167E-6 1.85185E-6 L 0.64375 1.85185E-6 " pathEditMode="relative" rAng="0" ptsTypes="AA">
                                          <p:cBhvr>
                                            <p:cTn id="20" dur="3250" fill="hold"/>
                                            <p:tgtEl>
                                              <p:spTgt spid="11"/>
                                            </p:tgtEl>
                                            <p:attrNameLst>
                                              <p:attrName>ppt_x</p:attrName>
                                              <p:attrName>ppt_y</p:attrName>
                                            </p:attrNameLst>
                                          </p:cBhvr>
                                          <p:rCtr x="32188" y="0"/>
                                        </p:animMotion>
                                      </p:childTnLst>
                                    </p:cTn>
                                  </p:par>
                                  <p:par>
                                    <p:cTn id="21" presetID="63" presetClass="path" presetSubtype="0" accel="75000" fill="hold" nodeType="withEffect">
                                      <p:stCondLst>
                                        <p:cond delay="0"/>
                                      </p:stCondLst>
                                      <p:childTnLst>
                                        <p:animMotion origin="layout" path="M 1.25E-6 2.96296E-6 L 0.63281 2.96296E-6 " pathEditMode="relative" rAng="0" ptsTypes="AA">
                                          <p:cBhvr>
                                            <p:cTn id="22" dur="3250" fill="hold"/>
                                            <p:tgtEl>
                                              <p:spTgt spid="8"/>
                                            </p:tgtEl>
                                            <p:attrNameLst>
                                              <p:attrName>ppt_x</p:attrName>
                                              <p:attrName>ppt_y</p:attrName>
                                            </p:attrNameLst>
                                          </p:cBhvr>
                                          <p:rCtr x="31641" y="0"/>
                                        </p:animMotion>
                                      </p:childTnLst>
                                    </p:cTn>
                                  </p:par>
                                  <p:par>
                                    <p:cTn id="23" presetID="63" presetClass="path" presetSubtype="0" accel="75000" fill="hold" nodeType="withEffect">
                                      <p:stCondLst>
                                        <p:cond delay="0"/>
                                      </p:stCondLst>
                                      <p:childTnLst>
                                        <p:animMotion origin="layout" path="M 2.08333E-7 -3.7037E-6 L 0.63555 -3.7037E-6 " pathEditMode="relative" rAng="0" ptsTypes="AA">
                                          <p:cBhvr>
                                            <p:cTn id="24" dur="3250" fill="hold"/>
                                            <p:tgtEl>
                                              <p:spTgt spid="14"/>
                                            </p:tgtEl>
                                            <p:attrNameLst>
                                              <p:attrName>ppt_x</p:attrName>
                                              <p:attrName>ppt_y</p:attrName>
                                            </p:attrNameLst>
                                          </p:cBhvr>
                                          <p:rCtr x="31771" y="0"/>
                                        </p:animMotion>
                                      </p:childTnLst>
                                    </p:cTn>
                                  </p:par>
                                  <p:par>
                                    <p:cTn id="25" presetID="63" presetClass="path" presetSubtype="0" accel="75000" fill="hold" nodeType="withEffect">
                                      <p:stCondLst>
                                        <p:cond delay="0"/>
                                      </p:stCondLst>
                                      <p:childTnLst>
                                        <p:animMotion origin="layout" path="M -4.375E-6 2.96296E-6 L 0.64271 2.96296E-6 " pathEditMode="relative" rAng="0" ptsTypes="AA">
                                          <p:cBhvr>
                                            <p:cTn id="26" dur="3250" fill="hold"/>
                                            <p:tgtEl>
                                              <p:spTgt spid="12"/>
                                            </p:tgtEl>
                                            <p:attrNameLst>
                                              <p:attrName>ppt_x</p:attrName>
                                              <p:attrName>ppt_y</p:attrName>
                                            </p:attrNameLst>
                                          </p:cBhvr>
                                          <p:rCtr x="321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5071</TotalTime>
  <Words>1249</Words>
  <Application>Microsoft Office PowerPoint</Application>
  <PresentationFormat>Widescreen</PresentationFormat>
  <Paragraphs>99</Paragraphs>
  <Slides>43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Black</vt:lpstr>
      <vt:lpstr>Bahnschrift SemiBold</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dianaflorentinap98@gmail.com</dc:creator>
  <cp:lastModifiedBy>dianaflorentinap98@gmail.com</cp:lastModifiedBy>
  <cp:revision>34</cp:revision>
  <dcterms:created xsi:type="dcterms:W3CDTF">2023-01-05T16:31:23Z</dcterms:created>
  <dcterms:modified xsi:type="dcterms:W3CDTF">2023-01-11T12:42:17Z</dcterms:modified>
</cp:coreProperties>
</file>